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Action1.xml" ContentType="application/vnd.ms-office.inkAct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39" r:id="rId3"/>
    <p:sldId id="349" r:id="rId4"/>
    <p:sldId id="262" r:id="rId5"/>
    <p:sldId id="258" r:id="rId6"/>
    <p:sldId id="347" r:id="rId7"/>
    <p:sldId id="351" r:id="rId8"/>
    <p:sldId id="342" r:id="rId9"/>
    <p:sldId id="343" r:id="rId10"/>
    <p:sldId id="352" r:id="rId11"/>
    <p:sldId id="355" r:id="rId12"/>
    <p:sldId id="354" r:id="rId13"/>
    <p:sldId id="35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is C Garretson" initials="ACG" lastIdx="1" clrIdx="0">
    <p:extLst>
      <p:ext uri="{19B8F6BF-5375-455C-9EA6-DF929625EA0E}">
        <p15:presenceInfo xmlns:p15="http://schemas.microsoft.com/office/powerpoint/2012/main" userId="Alexis C Garret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5F029E-4376-4FA4-8E3A-D61B79EC06F9}" v="2" dt="2020-05-27T02:17:04.9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8" autoAdjust="0"/>
    <p:restoredTop sz="94660"/>
  </p:normalViewPr>
  <p:slideViewPr>
    <p:cSldViewPr snapToGrid="0">
      <p:cViewPr varScale="1">
        <p:scale>
          <a:sx n="62" d="100"/>
          <a:sy n="62" d="100"/>
        </p:scale>
        <p:origin x="63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is Garretson" userId="8b9321e8b51a6e78" providerId="LiveId" clId="{E5DE5048-3BDA-49E4-923C-16D60D4353AA}"/>
    <pc:docChg chg="undo redo custSel mod addSld delSld modSld sldOrd addSection delSection modSection">
      <pc:chgData name="Alexis Garretson" userId="8b9321e8b51a6e78" providerId="LiveId" clId="{E5DE5048-3BDA-49E4-923C-16D60D4353AA}" dt="2020-05-22T19:25:54.432" v="3481"/>
      <pc:docMkLst>
        <pc:docMk/>
      </pc:docMkLst>
      <pc:sldChg chg="addSp delSp modSp mod modTransition delAnim modAnim delDesignElem chgLayout">
        <pc:chgData name="Alexis Garretson" userId="8b9321e8b51a6e78" providerId="LiveId" clId="{E5DE5048-3BDA-49E4-923C-16D60D4353AA}" dt="2020-05-22T19:21:29.026" v="3459"/>
        <pc:sldMkLst>
          <pc:docMk/>
          <pc:sldMk cId="3284805444" sldId="256"/>
        </pc:sldMkLst>
        <pc:spChg chg="mod ord">
          <ac:chgData name="Alexis Garretson" userId="8b9321e8b51a6e78" providerId="LiveId" clId="{E5DE5048-3BDA-49E4-923C-16D60D4353AA}" dt="2020-05-22T19:06:25.380" v="3403" actId="26606"/>
          <ac:spMkLst>
            <pc:docMk/>
            <pc:sldMk cId="3284805444" sldId="256"/>
            <ac:spMk id="2" creationId="{13C5F5E5-278F-4078-A241-F575A9883C73}"/>
          </ac:spMkLst>
        </pc:spChg>
        <pc:spChg chg="add del mod ord">
          <ac:chgData name="Alexis Garretson" userId="8b9321e8b51a6e78" providerId="LiveId" clId="{E5DE5048-3BDA-49E4-923C-16D60D4353AA}" dt="2020-05-21T22:33:22.303" v="1154" actId="700"/>
          <ac:spMkLst>
            <pc:docMk/>
            <pc:sldMk cId="3284805444" sldId="256"/>
            <ac:spMk id="3" creationId="{3CAE9641-B480-4A3F-BD9C-D1A7D77E7810}"/>
          </ac:spMkLst>
        </pc:spChg>
        <pc:spChg chg="del">
          <ac:chgData name="Alexis Garretson" userId="8b9321e8b51a6e78" providerId="LiveId" clId="{E5DE5048-3BDA-49E4-923C-16D60D4353AA}" dt="2020-05-21T19:30:40.243" v="200" actId="478"/>
          <ac:spMkLst>
            <pc:docMk/>
            <pc:sldMk cId="3284805444" sldId="256"/>
            <ac:spMk id="3" creationId="{63987F46-BA36-4037-8268-8CB6C0844A6E}"/>
          </ac:spMkLst>
        </pc:spChg>
        <pc:spChg chg="add mod">
          <ac:chgData name="Alexis Garretson" userId="8b9321e8b51a6e78" providerId="LiveId" clId="{E5DE5048-3BDA-49E4-923C-16D60D4353AA}" dt="2020-05-22T19:06:42.233" v="3407" actId="1076"/>
          <ac:spMkLst>
            <pc:docMk/>
            <pc:sldMk cId="3284805444" sldId="256"/>
            <ac:spMk id="4" creationId="{2D196ADE-BB67-4901-AE9A-7D12631E08D7}"/>
          </ac:spMkLst>
        </pc:spChg>
        <pc:spChg chg="del">
          <ac:chgData name="Alexis Garretson" userId="8b9321e8b51a6e78" providerId="LiveId" clId="{E5DE5048-3BDA-49E4-923C-16D60D4353AA}" dt="2020-05-21T19:25:05.993" v="109" actId="478"/>
          <ac:spMkLst>
            <pc:docMk/>
            <pc:sldMk cId="3284805444" sldId="256"/>
            <ac:spMk id="4" creationId="{F7678812-6846-4E02-AE4E-FC62093D42E4}"/>
          </ac:spMkLst>
        </pc:spChg>
        <pc:spChg chg="add del mod">
          <ac:chgData name="Alexis Garretson" userId="8b9321e8b51a6e78" providerId="LiveId" clId="{E5DE5048-3BDA-49E4-923C-16D60D4353AA}" dt="2020-05-21T19:30:43.273" v="201" actId="478"/>
          <ac:spMkLst>
            <pc:docMk/>
            <pc:sldMk cId="3284805444" sldId="256"/>
            <ac:spMk id="7" creationId="{3D65B160-D6C9-4738-92A9-0A799FDBCE94}"/>
          </ac:spMkLst>
        </pc:spChg>
        <pc:spChg chg="add del mod">
          <ac:chgData name="Alexis Garretson" userId="8b9321e8b51a6e78" providerId="LiveId" clId="{E5DE5048-3BDA-49E4-923C-16D60D4353AA}" dt="2020-05-21T22:33:57.442" v="1180" actId="478"/>
          <ac:spMkLst>
            <pc:docMk/>
            <pc:sldMk cId="3284805444" sldId="256"/>
            <ac:spMk id="10" creationId="{6F6AE1CB-D324-45E9-8346-D02023D80813}"/>
          </ac:spMkLst>
        </pc:spChg>
        <pc:spChg chg="add del">
          <ac:chgData name="Alexis Garretson" userId="8b9321e8b51a6e78" providerId="LiveId" clId="{E5DE5048-3BDA-49E4-923C-16D60D4353AA}" dt="2020-05-22T19:06:25.380" v="3403" actId="26606"/>
          <ac:spMkLst>
            <pc:docMk/>
            <pc:sldMk cId="3284805444" sldId="256"/>
            <ac:spMk id="11" creationId="{E30408B7-02B2-4EC4-8EE8-B53E74642A86}"/>
          </ac:spMkLst>
        </pc:spChg>
        <pc:spChg chg="add del">
          <ac:chgData name="Alexis Garretson" userId="8b9321e8b51a6e78" providerId="LiveId" clId="{E5DE5048-3BDA-49E4-923C-16D60D4353AA}" dt="2020-05-22T19:06:25.380" v="3403" actId="26606"/>
          <ac:spMkLst>
            <pc:docMk/>
            <pc:sldMk cId="3284805444" sldId="256"/>
            <ac:spMk id="13" creationId="{FC117A00-E1E3-4C50-9444-14FB2BC778DD}"/>
          </ac:spMkLst>
        </pc:spChg>
        <pc:spChg chg="add">
          <ac:chgData name="Alexis Garretson" userId="8b9321e8b51a6e78" providerId="LiveId" clId="{E5DE5048-3BDA-49E4-923C-16D60D4353AA}" dt="2020-05-22T19:06:25.380" v="3403" actId="26606"/>
          <ac:spMkLst>
            <pc:docMk/>
            <pc:sldMk cId="3284805444" sldId="256"/>
            <ac:spMk id="22" creationId="{AF1E5E62-9EB9-408E-AE53-A04A4C8110DE}"/>
          </ac:spMkLst>
        </pc:spChg>
        <pc:spChg chg="add">
          <ac:chgData name="Alexis Garretson" userId="8b9321e8b51a6e78" providerId="LiveId" clId="{E5DE5048-3BDA-49E4-923C-16D60D4353AA}" dt="2020-05-22T19:06:25.380" v="3403" actId="26606"/>
          <ac:spMkLst>
            <pc:docMk/>
            <pc:sldMk cId="3284805444" sldId="256"/>
            <ac:spMk id="24" creationId="{9C5704B2-7C5B-4738-AF0D-4A2756A69FA1}"/>
          </ac:spMkLst>
        </pc:spChg>
        <pc:spChg chg="add">
          <ac:chgData name="Alexis Garretson" userId="8b9321e8b51a6e78" providerId="LiveId" clId="{E5DE5048-3BDA-49E4-923C-16D60D4353AA}" dt="2020-05-22T19:06:25.380" v="3403" actId="26606"/>
          <ac:spMkLst>
            <pc:docMk/>
            <pc:sldMk cId="3284805444" sldId="256"/>
            <ac:spMk id="26" creationId="{DFB36DC4-A410-4DF1-8453-1D85743F5E07}"/>
          </ac:spMkLst>
        </pc:spChg>
        <pc:grpChg chg="add del">
          <ac:chgData name="Alexis Garretson" userId="8b9321e8b51a6e78" providerId="LiveId" clId="{E5DE5048-3BDA-49E4-923C-16D60D4353AA}" dt="2020-05-22T19:06:25.380" v="3403" actId="26606"/>
          <ac:grpSpMkLst>
            <pc:docMk/>
            <pc:sldMk cId="3284805444" sldId="256"/>
            <ac:grpSpMk id="15" creationId="{3CA30F3A-949D-4014-A5BD-809F81E84132}"/>
          </ac:grpSpMkLst>
        </pc:grpChg>
        <pc:picChg chg="add del mod">
          <ac:chgData name="Alexis Garretson" userId="8b9321e8b51a6e78" providerId="LiveId" clId="{E5DE5048-3BDA-49E4-923C-16D60D4353AA}" dt="2020-05-22T19:06:06.025" v="3402" actId="478"/>
          <ac:picMkLst>
            <pc:docMk/>
            <pc:sldMk cId="3284805444" sldId="256"/>
            <ac:picMk id="3" creationId="{7B3F7684-4870-4CA8-BCD6-FB3E51FB8A2B}"/>
          </ac:picMkLst>
        </pc:picChg>
        <pc:picChg chg="add del mod">
          <ac:chgData name="Alexis Garretson" userId="8b9321e8b51a6e78" providerId="LiveId" clId="{E5DE5048-3BDA-49E4-923C-16D60D4353AA}" dt="2020-05-22T19:11:21.810" v="3457"/>
          <ac:picMkLst>
            <pc:docMk/>
            <pc:sldMk cId="3284805444" sldId="256"/>
            <ac:picMk id="5" creationId="{B24A15D7-749D-4EA1-BF7D-62D95EC19AB8}"/>
          </ac:picMkLst>
        </pc:picChg>
        <pc:picChg chg="del mod">
          <ac:chgData name="Alexis Garretson" userId="8b9321e8b51a6e78" providerId="LiveId" clId="{E5DE5048-3BDA-49E4-923C-16D60D4353AA}" dt="2020-05-22T19:06:26.578" v="3404" actId="478"/>
          <ac:picMkLst>
            <pc:docMk/>
            <pc:sldMk cId="3284805444" sldId="256"/>
            <ac:picMk id="6" creationId="{B0F0D496-0456-44F1-84BB-ED679B7FEE76}"/>
          </ac:picMkLst>
        </pc:picChg>
        <pc:picChg chg="add del mod">
          <ac:chgData name="Alexis Garretson" userId="8b9321e8b51a6e78" providerId="LiveId" clId="{E5DE5048-3BDA-49E4-923C-16D60D4353AA}" dt="2020-05-22T19:11:27.699" v="3458"/>
          <ac:picMkLst>
            <pc:docMk/>
            <pc:sldMk cId="3284805444" sldId="256"/>
            <ac:picMk id="7" creationId="{9784F677-0531-42B2-A26D-031E21A9B313}"/>
          </ac:picMkLst>
        </pc:picChg>
        <pc:picChg chg="add mod">
          <ac:chgData name="Alexis Garretson" userId="8b9321e8b51a6e78" providerId="LiveId" clId="{E5DE5048-3BDA-49E4-923C-16D60D4353AA}" dt="2020-05-22T19:21:29.026" v="3459"/>
          <ac:picMkLst>
            <pc:docMk/>
            <pc:sldMk cId="3284805444" sldId="256"/>
            <ac:picMk id="8" creationId="{2CF4CBBC-06F5-4001-9CB4-010335F5B938}"/>
          </ac:picMkLst>
        </pc:picChg>
        <pc:picChg chg="add del mod">
          <ac:chgData name="Alexis Garretson" userId="8b9321e8b51a6e78" providerId="LiveId" clId="{E5DE5048-3BDA-49E4-923C-16D60D4353AA}" dt="2020-05-22T19:06:02.881" v="3401" actId="21"/>
          <ac:picMkLst>
            <pc:docMk/>
            <pc:sldMk cId="3284805444" sldId="256"/>
            <ac:picMk id="12" creationId="{3271C015-E40A-4FD6-BE6C-50CA1900FF9C}"/>
          </ac:picMkLst>
        </pc:picChg>
        <pc:picChg chg="add del mod">
          <ac:chgData name="Alexis Garretson" userId="8b9321e8b51a6e78" providerId="LiveId" clId="{E5DE5048-3BDA-49E4-923C-16D60D4353AA}" dt="2020-05-22T19:04:47.214" v="3388" actId="21"/>
          <ac:picMkLst>
            <pc:docMk/>
            <pc:sldMk cId="3284805444" sldId="256"/>
            <ac:picMk id="14" creationId="{3E55A06E-A10C-4150-BFF2-F59DFEE260D7}"/>
          </ac:picMkLst>
        </pc:picChg>
        <pc:picChg chg="add del mod">
          <ac:chgData name="Alexis Garretson" userId="8b9321e8b51a6e78" providerId="LiveId" clId="{E5DE5048-3BDA-49E4-923C-16D60D4353AA}" dt="2020-05-22T19:06:02.881" v="3401" actId="21"/>
          <ac:picMkLst>
            <pc:docMk/>
            <pc:sldMk cId="3284805444" sldId="256"/>
            <ac:picMk id="18" creationId="{AC6A25F6-1B18-4C8E-8760-47DD9649CF35}"/>
          </ac:picMkLst>
        </pc:picChg>
        <pc:picChg chg="add mod">
          <ac:chgData name="Alexis Garretson" userId="8b9321e8b51a6e78" providerId="LiveId" clId="{E5DE5048-3BDA-49E4-923C-16D60D4353AA}" dt="2020-05-22T19:07:02.433" v="3412" actId="1076"/>
          <ac:picMkLst>
            <pc:docMk/>
            <pc:sldMk cId="3284805444" sldId="256"/>
            <ac:picMk id="19" creationId="{E857BFEC-4896-43FC-8432-87A5D501CBB3}"/>
          </ac:picMkLst>
        </pc:picChg>
        <pc:picChg chg="add mod">
          <ac:chgData name="Alexis Garretson" userId="8b9321e8b51a6e78" providerId="LiveId" clId="{E5DE5048-3BDA-49E4-923C-16D60D4353AA}" dt="2020-05-22T19:07:02.433" v="3412" actId="1076"/>
          <ac:picMkLst>
            <pc:docMk/>
            <pc:sldMk cId="3284805444" sldId="256"/>
            <ac:picMk id="20" creationId="{334FBEF6-7EE8-4459-AF9F-9AF2C2623D38}"/>
          </ac:picMkLst>
        </pc:picChg>
        <pc:picChg chg="add del mod modCrop">
          <ac:chgData name="Alexis Garretson" userId="8b9321e8b51a6e78" providerId="LiveId" clId="{E5DE5048-3BDA-49E4-923C-16D60D4353AA}" dt="2020-05-22T19:08:05.183" v="3419" actId="478"/>
          <ac:picMkLst>
            <pc:docMk/>
            <pc:sldMk cId="3284805444" sldId="256"/>
            <ac:picMk id="21" creationId="{78BEA2CC-69AE-4D72-97E9-DEF05431F733}"/>
          </ac:picMkLst>
        </pc:picChg>
        <pc:picChg chg="add mod">
          <ac:chgData name="Alexis Garretson" userId="8b9321e8b51a6e78" providerId="LiveId" clId="{E5DE5048-3BDA-49E4-923C-16D60D4353AA}" dt="2020-05-22T19:08:39.905" v="3455" actId="1038"/>
          <ac:picMkLst>
            <pc:docMk/>
            <pc:sldMk cId="3284805444" sldId="256"/>
            <ac:picMk id="23" creationId="{FDCBA031-E1CE-40E5-91D1-A0181ECD0D18}"/>
          </ac:picMkLst>
        </pc:picChg>
      </pc:sldChg>
      <pc:sldChg chg="del">
        <pc:chgData name="Alexis Garretson" userId="8b9321e8b51a6e78" providerId="LiveId" clId="{E5DE5048-3BDA-49E4-923C-16D60D4353AA}" dt="2020-05-21T19:18:12.643" v="0" actId="47"/>
        <pc:sldMkLst>
          <pc:docMk/>
          <pc:sldMk cId="2123649676" sldId="257"/>
        </pc:sldMkLst>
      </pc:sldChg>
      <pc:sldChg chg="addSp modSp add mod ord modTransition">
        <pc:chgData name="Alexis Garretson" userId="8b9321e8b51a6e78" providerId="LiveId" clId="{E5DE5048-3BDA-49E4-923C-16D60D4353AA}" dt="2020-05-22T19:21:29.026" v="3459"/>
        <pc:sldMkLst>
          <pc:docMk/>
          <pc:sldMk cId="445376347" sldId="258"/>
        </pc:sldMkLst>
        <pc:graphicFrameChg chg="add mod">
          <ac:chgData name="Alexis Garretson" userId="8b9321e8b51a6e78" providerId="LiveId" clId="{E5DE5048-3BDA-49E4-923C-16D60D4353AA}" dt="2020-05-22T00:57:25.514" v="2287" actId="207"/>
          <ac:graphicFrameMkLst>
            <pc:docMk/>
            <pc:sldMk cId="445376347" sldId="258"/>
            <ac:graphicFrameMk id="3" creationId="{4AEBDB80-B1DA-4CEF-91E8-A3937BEE7383}"/>
          </ac:graphicFrameMkLst>
        </pc:graphicFrameChg>
        <pc:picChg chg="add mod">
          <ac:chgData name="Alexis Garretson" userId="8b9321e8b51a6e78" providerId="LiveId" clId="{E5DE5048-3BDA-49E4-923C-16D60D4353AA}" dt="2020-05-22T19:21:29.026" v="3459"/>
          <ac:picMkLst>
            <pc:docMk/>
            <pc:sldMk cId="445376347" sldId="258"/>
            <ac:picMk id="2" creationId="{DD815D84-8468-43A5-96FD-9D6E091C3013}"/>
          </ac:picMkLst>
        </pc:picChg>
        <pc:picChg chg="mod">
          <ac:chgData name="Alexis Garretson" userId="8b9321e8b51a6e78" providerId="LiveId" clId="{E5DE5048-3BDA-49E4-923C-16D60D4353AA}" dt="2020-05-21T22:27:37.044" v="925" actId="1076"/>
          <ac:picMkLst>
            <pc:docMk/>
            <pc:sldMk cId="445376347" sldId="258"/>
            <ac:picMk id="4" creationId="{E86C8AC1-AC1E-4CBB-B1CE-11C8893313E6}"/>
          </ac:picMkLst>
        </pc:picChg>
      </pc:sldChg>
      <pc:sldChg chg="addSp delSp modSp add del mod ord setBg delDesignElem">
        <pc:chgData name="Alexis Garretson" userId="8b9321e8b51a6e78" providerId="LiveId" clId="{E5DE5048-3BDA-49E4-923C-16D60D4353AA}" dt="2020-05-21T21:19:13.902" v="481" actId="2696"/>
        <pc:sldMkLst>
          <pc:docMk/>
          <pc:sldMk cId="1841470477" sldId="258"/>
        </pc:sldMkLst>
        <pc:spChg chg="del mod">
          <ac:chgData name="Alexis Garretson" userId="8b9321e8b51a6e78" providerId="LiveId" clId="{E5DE5048-3BDA-49E4-923C-16D60D4353AA}" dt="2020-05-21T21:17:57.264" v="230" actId="478"/>
          <ac:spMkLst>
            <pc:docMk/>
            <pc:sldMk cId="1841470477" sldId="258"/>
            <ac:spMk id="3" creationId="{7568026D-8C64-4BED-A3FF-149BB8C86790}"/>
          </ac:spMkLst>
        </pc:spChg>
        <pc:spChg chg="add del mod">
          <ac:chgData name="Alexis Garretson" userId="8b9321e8b51a6e78" providerId="LiveId" clId="{E5DE5048-3BDA-49E4-923C-16D60D4353AA}" dt="2020-05-21T21:17:59.515" v="231" actId="478"/>
          <ac:spMkLst>
            <pc:docMk/>
            <pc:sldMk cId="1841470477" sldId="258"/>
            <ac:spMk id="5" creationId="{03F797ED-69C9-492E-8C10-CDE46FF1E6C5}"/>
          </ac:spMkLst>
        </pc:spChg>
        <pc:spChg chg="del">
          <ac:chgData name="Alexis Garretson" userId="8b9321e8b51a6e78" providerId="LiveId" clId="{E5DE5048-3BDA-49E4-923C-16D60D4353AA}" dt="2020-05-21T19:20:02.912" v="51"/>
          <ac:spMkLst>
            <pc:docMk/>
            <pc:sldMk cId="1841470477" sldId="258"/>
            <ac:spMk id="9" creationId="{201CC55D-ED54-4C5C-95E6-10947BD1103B}"/>
          </ac:spMkLst>
        </pc:spChg>
        <pc:spChg chg="del">
          <ac:chgData name="Alexis Garretson" userId="8b9321e8b51a6e78" providerId="LiveId" clId="{E5DE5048-3BDA-49E4-923C-16D60D4353AA}" dt="2020-05-21T19:20:02.912" v="51"/>
          <ac:spMkLst>
            <pc:docMk/>
            <pc:sldMk cId="1841470477" sldId="258"/>
            <ac:spMk id="15" creationId="{3873B707-463F-40B0-8227-E8CC6C67EB25}"/>
          </ac:spMkLst>
        </pc:spChg>
        <pc:spChg chg="del">
          <ac:chgData name="Alexis Garretson" userId="8b9321e8b51a6e78" providerId="LiveId" clId="{E5DE5048-3BDA-49E4-923C-16D60D4353AA}" dt="2020-05-21T19:20:02.912" v="51"/>
          <ac:spMkLst>
            <pc:docMk/>
            <pc:sldMk cId="1841470477" sldId="258"/>
            <ac:spMk id="17" creationId="{C13237C8-E62C-4F0D-A318-BD6FB6C2D138}"/>
          </ac:spMkLst>
        </pc:spChg>
        <pc:spChg chg="del">
          <ac:chgData name="Alexis Garretson" userId="8b9321e8b51a6e78" providerId="LiveId" clId="{E5DE5048-3BDA-49E4-923C-16D60D4353AA}" dt="2020-05-21T19:20:02.912" v="51"/>
          <ac:spMkLst>
            <pc:docMk/>
            <pc:sldMk cId="1841470477" sldId="258"/>
            <ac:spMk id="19" creationId="{19C9EAEA-39D0-4B0E-A0EB-51E7B26740B1}"/>
          </ac:spMkLst>
        </pc:spChg>
        <pc:grpChg chg="del">
          <ac:chgData name="Alexis Garretson" userId="8b9321e8b51a6e78" providerId="LiveId" clId="{E5DE5048-3BDA-49E4-923C-16D60D4353AA}" dt="2020-05-21T19:20:02.912" v="51"/>
          <ac:grpSpMkLst>
            <pc:docMk/>
            <pc:sldMk cId="1841470477" sldId="258"/>
            <ac:grpSpMk id="11" creationId="{1DE889C7-FAD6-4397-98E2-05D503484459}"/>
          </ac:grpSpMkLst>
        </pc:grpChg>
        <pc:picChg chg="del">
          <ac:chgData name="Alexis Garretson" userId="8b9321e8b51a6e78" providerId="LiveId" clId="{E5DE5048-3BDA-49E4-923C-16D60D4353AA}" dt="2020-05-21T21:18:00.912" v="232" actId="478"/>
          <ac:picMkLst>
            <pc:docMk/>
            <pc:sldMk cId="1841470477" sldId="258"/>
            <ac:picMk id="16" creationId="{C5419E2D-5D4A-4D6A-8F17-3150F9399B63}"/>
          </ac:picMkLst>
        </pc:picChg>
      </pc:sldChg>
      <pc:sldChg chg="del">
        <pc:chgData name="Alexis Garretson" userId="8b9321e8b51a6e78" providerId="LiveId" clId="{E5DE5048-3BDA-49E4-923C-16D60D4353AA}" dt="2020-05-21T19:19:55.099" v="47" actId="2696"/>
        <pc:sldMkLst>
          <pc:docMk/>
          <pc:sldMk cId="2078713216" sldId="258"/>
        </pc:sldMkLst>
      </pc:sldChg>
      <pc:sldChg chg="del">
        <pc:chgData name="Alexis Garretson" userId="8b9321e8b51a6e78" providerId="LiveId" clId="{E5DE5048-3BDA-49E4-923C-16D60D4353AA}" dt="2020-05-21T19:20:50.024" v="100" actId="47"/>
        <pc:sldMkLst>
          <pc:docMk/>
          <pc:sldMk cId="1551997191" sldId="259"/>
        </pc:sldMkLst>
      </pc:sldChg>
      <pc:sldChg chg="del">
        <pc:chgData name="Alexis Garretson" userId="8b9321e8b51a6e78" providerId="LiveId" clId="{E5DE5048-3BDA-49E4-923C-16D60D4353AA}" dt="2020-05-21T19:20:12.735" v="52" actId="47"/>
        <pc:sldMkLst>
          <pc:docMk/>
          <pc:sldMk cId="4133501460" sldId="260"/>
        </pc:sldMkLst>
      </pc:sldChg>
      <pc:sldChg chg="del">
        <pc:chgData name="Alexis Garretson" userId="8b9321e8b51a6e78" providerId="LiveId" clId="{E5DE5048-3BDA-49E4-923C-16D60D4353AA}" dt="2020-05-21T19:20:12.735" v="52" actId="47"/>
        <pc:sldMkLst>
          <pc:docMk/>
          <pc:sldMk cId="3097846751" sldId="261"/>
        </pc:sldMkLst>
      </pc:sldChg>
      <pc:sldChg chg="add del">
        <pc:chgData name="Alexis Garretson" userId="8b9321e8b51a6e78" providerId="LiveId" clId="{E5DE5048-3BDA-49E4-923C-16D60D4353AA}" dt="2020-05-21T19:19:55.099" v="47" actId="2696"/>
        <pc:sldMkLst>
          <pc:docMk/>
          <pc:sldMk cId="2925677886" sldId="262"/>
        </pc:sldMkLst>
      </pc:sldChg>
      <pc:sldChg chg="delSp modSp add del mod ord setBg delDesignElem">
        <pc:chgData name="Alexis Garretson" userId="8b9321e8b51a6e78" providerId="LiveId" clId="{E5DE5048-3BDA-49E4-923C-16D60D4353AA}" dt="2020-05-21T21:19:13.902" v="481" actId="2696"/>
        <pc:sldMkLst>
          <pc:docMk/>
          <pc:sldMk cId="3555987343" sldId="262"/>
        </pc:sldMkLst>
        <pc:spChg chg="mod">
          <ac:chgData name="Alexis Garretson" userId="8b9321e8b51a6e78" providerId="LiveId" clId="{E5DE5048-3BDA-49E4-923C-16D60D4353AA}" dt="2020-05-21T21:17:48.213" v="229" actId="5793"/>
          <ac:spMkLst>
            <pc:docMk/>
            <pc:sldMk cId="3555987343" sldId="262"/>
            <ac:spMk id="3" creationId="{A0203015-E68D-4FBC-BA43-50478F4CF9C3}"/>
          </ac:spMkLst>
        </pc:spChg>
        <pc:spChg chg="del">
          <ac:chgData name="Alexis Garretson" userId="8b9321e8b51a6e78" providerId="LiveId" clId="{E5DE5048-3BDA-49E4-923C-16D60D4353AA}" dt="2020-05-21T19:20:02.912" v="51"/>
          <ac:spMkLst>
            <pc:docMk/>
            <pc:sldMk cId="3555987343" sldId="262"/>
            <ac:spMk id="11" creationId="{231BF440-39FA-4087-84CC-2EEC0BBDAF29}"/>
          </ac:spMkLst>
        </pc:spChg>
        <pc:spChg chg="del">
          <ac:chgData name="Alexis Garretson" userId="8b9321e8b51a6e78" providerId="LiveId" clId="{E5DE5048-3BDA-49E4-923C-16D60D4353AA}" dt="2020-05-21T19:20:02.912" v="51"/>
          <ac:spMkLst>
            <pc:docMk/>
            <pc:sldMk cId="3555987343" sldId="262"/>
            <ac:spMk id="13" creationId="{F04E4CBA-303B-48BD-8451-C2701CB0EEBF}"/>
          </ac:spMkLst>
        </pc:spChg>
        <pc:spChg chg="del">
          <ac:chgData name="Alexis Garretson" userId="8b9321e8b51a6e78" providerId="LiveId" clId="{E5DE5048-3BDA-49E4-923C-16D60D4353AA}" dt="2020-05-21T19:20:02.912" v="51"/>
          <ac:spMkLst>
            <pc:docMk/>
            <pc:sldMk cId="3555987343" sldId="262"/>
            <ac:spMk id="15" creationId="{F6CA58B3-AFCC-4A40-9882-50D5080879B0}"/>
          </ac:spMkLst>
        </pc:spChg>
        <pc:spChg chg="del">
          <ac:chgData name="Alexis Garretson" userId="8b9321e8b51a6e78" providerId="LiveId" clId="{E5DE5048-3BDA-49E4-923C-16D60D4353AA}" dt="2020-05-21T19:20:02.912" v="51"/>
          <ac:spMkLst>
            <pc:docMk/>
            <pc:sldMk cId="3555987343" sldId="262"/>
            <ac:spMk id="17" creationId="{75C56826-D4E5-42ED-8529-079651CB3005}"/>
          </ac:spMkLst>
        </pc:spChg>
        <pc:spChg chg="del">
          <ac:chgData name="Alexis Garretson" userId="8b9321e8b51a6e78" providerId="LiveId" clId="{E5DE5048-3BDA-49E4-923C-16D60D4353AA}" dt="2020-05-21T19:20:02.912" v="51"/>
          <ac:spMkLst>
            <pc:docMk/>
            <pc:sldMk cId="3555987343" sldId="262"/>
            <ac:spMk id="19" creationId="{82095FCE-EF05-4443-B97A-85DEE3A5CA17}"/>
          </ac:spMkLst>
        </pc:spChg>
        <pc:spChg chg="del">
          <ac:chgData name="Alexis Garretson" userId="8b9321e8b51a6e78" providerId="LiveId" clId="{E5DE5048-3BDA-49E4-923C-16D60D4353AA}" dt="2020-05-21T19:20:02.912" v="51"/>
          <ac:spMkLst>
            <pc:docMk/>
            <pc:sldMk cId="3555987343" sldId="262"/>
            <ac:spMk id="21" creationId="{CA00AE6B-AA30-4CF8-BA6F-339B780AD76C}"/>
          </ac:spMkLst>
        </pc:spChg>
      </pc:sldChg>
      <pc:sldChg chg="addSp delSp modSp add del mod ord modTransition setBg modClrScheme chgLayout">
        <pc:chgData name="Alexis Garretson" userId="8b9321e8b51a6e78" providerId="LiveId" clId="{E5DE5048-3BDA-49E4-923C-16D60D4353AA}" dt="2020-05-22T19:21:29.026" v="3459"/>
        <pc:sldMkLst>
          <pc:docMk/>
          <pc:sldMk cId="3920606670" sldId="262"/>
        </pc:sldMkLst>
        <pc:spChg chg="add del mod ord">
          <ac:chgData name="Alexis Garretson" userId="8b9321e8b51a6e78" providerId="LiveId" clId="{E5DE5048-3BDA-49E4-923C-16D60D4353AA}" dt="2020-05-21T22:26:43.501" v="907" actId="478"/>
          <ac:spMkLst>
            <pc:docMk/>
            <pc:sldMk cId="3920606670" sldId="262"/>
            <ac:spMk id="2" creationId="{93A029AE-A7CB-475B-8E7D-F6127EEA3460}"/>
          </ac:spMkLst>
        </pc:spChg>
        <pc:spChg chg="del mod ord">
          <ac:chgData name="Alexis Garretson" userId="8b9321e8b51a6e78" providerId="LiveId" clId="{E5DE5048-3BDA-49E4-923C-16D60D4353AA}" dt="2020-05-21T22:26:00.844" v="823" actId="700"/>
          <ac:spMkLst>
            <pc:docMk/>
            <pc:sldMk cId="3920606670" sldId="262"/>
            <ac:spMk id="3" creationId="{A0203015-E68D-4FBC-BA43-50478F4CF9C3}"/>
          </ac:spMkLst>
        </pc:spChg>
        <pc:spChg chg="add mod ord">
          <ac:chgData name="Alexis Garretson" userId="8b9321e8b51a6e78" providerId="LiveId" clId="{E5DE5048-3BDA-49E4-923C-16D60D4353AA}" dt="2020-05-21T22:26:39.180" v="906" actId="20577"/>
          <ac:spMkLst>
            <pc:docMk/>
            <pc:sldMk cId="3920606670" sldId="262"/>
            <ac:spMk id="4" creationId="{6D0999C9-6EEC-4801-B736-3D4399BF41EE}"/>
          </ac:spMkLst>
        </pc:spChg>
        <pc:spChg chg="add del mod">
          <ac:chgData name="Alexis Garretson" userId="8b9321e8b51a6e78" providerId="LiveId" clId="{E5DE5048-3BDA-49E4-923C-16D60D4353AA}" dt="2020-05-21T22:26:47.269" v="908" actId="478"/>
          <ac:spMkLst>
            <pc:docMk/>
            <pc:sldMk cId="3920606670" sldId="262"/>
            <ac:spMk id="8" creationId="{68087C8B-527B-4771-BB40-F5BB2234366C}"/>
          </ac:spMkLst>
        </pc:spChg>
        <pc:spChg chg="add">
          <ac:chgData name="Alexis Garretson" userId="8b9321e8b51a6e78" providerId="LiveId" clId="{E5DE5048-3BDA-49E4-923C-16D60D4353AA}" dt="2020-05-21T22:26:14.884" v="825" actId="26606"/>
          <ac:spMkLst>
            <pc:docMk/>
            <pc:sldMk cId="3920606670" sldId="262"/>
            <ac:spMk id="11" creationId="{6234BCC6-39B9-47D9-8BF8-C665401AE23C}"/>
          </ac:spMkLst>
        </pc:spChg>
        <pc:spChg chg="add">
          <ac:chgData name="Alexis Garretson" userId="8b9321e8b51a6e78" providerId="LiveId" clId="{E5DE5048-3BDA-49E4-923C-16D60D4353AA}" dt="2020-05-21T22:26:14.884" v="825" actId="26606"/>
          <ac:spMkLst>
            <pc:docMk/>
            <pc:sldMk cId="3920606670" sldId="262"/>
            <ac:spMk id="13" creationId="{72A9CE9D-DAC3-40AF-B504-78A64A909F9D}"/>
          </ac:spMkLst>
        </pc:spChg>
        <pc:spChg chg="add">
          <ac:chgData name="Alexis Garretson" userId="8b9321e8b51a6e78" providerId="LiveId" clId="{E5DE5048-3BDA-49E4-923C-16D60D4353AA}" dt="2020-05-21T22:26:14.884" v="825" actId="26606"/>
          <ac:spMkLst>
            <pc:docMk/>
            <pc:sldMk cId="3920606670" sldId="262"/>
            <ac:spMk id="15" creationId="{506D7452-6CDE-4381-86CE-07B2459383D5}"/>
          </ac:spMkLst>
        </pc:spChg>
        <pc:spChg chg="add">
          <ac:chgData name="Alexis Garretson" userId="8b9321e8b51a6e78" providerId="LiveId" clId="{E5DE5048-3BDA-49E4-923C-16D60D4353AA}" dt="2020-05-21T22:26:14.884" v="825" actId="26606"/>
          <ac:spMkLst>
            <pc:docMk/>
            <pc:sldMk cId="3920606670" sldId="262"/>
            <ac:spMk id="17" creationId="{762DA937-8B55-4317-BD32-98D7AF30E39E}"/>
          </ac:spMkLst>
        </pc:spChg>
        <pc:spChg chg="add">
          <ac:chgData name="Alexis Garretson" userId="8b9321e8b51a6e78" providerId="LiveId" clId="{E5DE5048-3BDA-49E4-923C-16D60D4353AA}" dt="2020-05-21T22:26:14.884" v="825" actId="26606"/>
          <ac:spMkLst>
            <pc:docMk/>
            <pc:sldMk cId="3920606670" sldId="262"/>
            <ac:spMk id="19" creationId="{C52EE5A8-045B-4D39-8ED1-513334085EEC}"/>
          </ac:spMkLst>
        </pc:spChg>
        <pc:picChg chg="add mod">
          <ac:chgData name="Alexis Garretson" userId="8b9321e8b51a6e78" providerId="LiveId" clId="{E5DE5048-3BDA-49E4-923C-16D60D4353AA}" dt="2020-05-22T19:21:29.026" v="3459"/>
          <ac:picMkLst>
            <pc:docMk/>
            <pc:sldMk cId="3920606670" sldId="262"/>
            <ac:picMk id="2" creationId="{959C3BBF-3339-4771-942B-37E4433A189E}"/>
          </ac:picMkLst>
        </pc:picChg>
        <pc:picChg chg="add mod">
          <ac:chgData name="Alexis Garretson" userId="8b9321e8b51a6e78" providerId="LiveId" clId="{E5DE5048-3BDA-49E4-923C-16D60D4353AA}" dt="2020-05-21T22:36:53.496" v="1312" actId="1035"/>
          <ac:picMkLst>
            <pc:docMk/>
            <pc:sldMk cId="3920606670" sldId="262"/>
            <ac:picMk id="14" creationId="{B8930E87-81CC-48DC-A075-80F0B1049A9F}"/>
          </ac:picMkLst>
        </pc:picChg>
        <pc:picChg chg="del">
          <ac:chgData name="Alexis Garretson" userId="8b9321e8b51a6e78" providerId="LiveId" clId="{E5DE5048-3BDA-49E4-923C-16D60D4353AA}" dt="2020-05-21T22:26:05.769" v="824" actId="21"/>
          <ac:picMkLst>
            <pc:docMk/>
            <pc:sldMk cId="3920606670" sldId="262"/>
            <ac:picMk id="18" creationId="{F9986C4B-0A9B-4D95-A044-48090CCF4227}"/>
          </ac:picMkLst>
        </pc:picChg>
      </pc:sldChg>
      <pc:sldChg chg="del">
        <pc:chgData name="Alexis Garretson" userId="8b9321e8b51a6e78" providerId="LiveId" clId="{E5DE5048-3BDA-49E4-923C-16D60D4353AA}" dt="2020-05-21T19:20:12.735" v="52" actId="47"/>
        <pc:sldMkLst>
          <pc:docMk/>
          <pc:sldMk cId="2471131701" sldId="263"/>
        </pc:sldMkLst>
      </pc:sldChg>
      <pc:sldChg chg="del">
        <pc:chgData name="Alexis Garretson" userId="8b9321e8b51a6e78" providerId="LiveId" clId="{E5DE5048-3BDA-49E4-923C-16D60D4353AA}" dt="2020-05-21T19:20:59.099" v="103" actId="47"/>
        <pc:sldMkLst>
          <pc:docMk/>
          <pc:sldMk cId="2229717011" sldId="264"/>
        </pc:sldMkLst>
      </pc:sldChg>
      <pc:sldChg chg="del">
        <pc:chgData name="Alexis Garretson" userId="8b9321e8b51a6e78" providerId="LiveId" clId="{E5DE5048-3BDA-49E4-923C-16D60D4353AA}" dt="2020-05-21T19:20:23.919" v="56" actId="47"/>
        <pc:sldMkLst>
          <pc:docMk/>
          <pc:sldMk cId="3013297215" sldId="265"/>
        </pc:sldMkLst>
      </pc:sldChg>
      <pc:sldChg chg="add del">
        <pc:chgData name="Alexis Garretson" userId="8b9321e8b51a6e78" providerId="LiveId" clId="{E5DE5048-3BDA-49E4-923C-16D60D4353AA}" dt="2020-05-21T19:20:41.222" v="89" actId="47"/>
        <pc:sldMkLst>
          <pc:docMk/>
          <pc:sldMk cId="158954890" sldId="266"/>
        </pc:sldMkLst>
      </pc:sldChg>
      <pc:sldChg chg="add del">
        <pc:chgData name="Alexis Garretson" userId="8b9321e8b51a6e78" providerId="LiveId" clId="{E5DE5048-3BDA-49E4-923C-16D60D4353AA}" dt="2020-05-21T19:20:41.366" v="90" actId="47"/>
        <pc:sldMkLst>
          <pc:docMk/>
          <pc:sldMk cId="1812054387" sldId="267"/>
        </pc:sldMkLst>
      </pc:sldChg>
      <pc:sldChg chg="add del">
        <pc:chgData name="Alexis Garretson" userId="8b9321e8b51a6e78" providerId="LiveId" clId="{E5DE5048-3BDA-49E4-923C-16D60D4353AA}" dt="2020-05-21T19:20:42.036" v="92" actId="47"/>
        <pc:sldMkLst>
          <pc:docMk/>
          <pc:sldMk cId="815388034" sldId="268"/>
        </pc:sldMkLst>
      </pc:sldChg>
      <pc:sldChg chg="del">
        <pc:chgData name="Alexis Garretson" userId="8b9321e8b51a6e78" providerId="LiveId" clId="{E5DE5048-3BDA-49E4-923C-16D60D4353AA}" dt="2020-05-21T19:20:44.499" v="96" actId="47"/>
        <pc:sldMkLst>
          <pc:docMk/>
          <pc:sldMk cId="2790563862" sldId="273"/>
        </pc:sldMkLst>
      </pc:sldChg>
      <pc:sldChg chg="del">
        <pc:chgData name="Alexis Garretson" userId="8b9321e8b51a6e78" providerId="LiveId" clId="{E5DE5048-3BDA-49E4-923C-16D60D4353AA}" dt="2020-05-21T19:20:45.009" v="97" actId="47"/>
        <pc:sldMkLst>
          <pc:docMk/>
          <pc:sldMk cId="3941287667" sldId="275"/>
        </pc:sldMkLst>
      </pc:sldChg>
      <pc:sldChg chg="del">
        <pc:chgData name="Alexis Garretson" userId="8b9321e8b51a6e78" providerId="LiveId" clId="{E5DE5048-3BDA-49E4-923C-16D60D4353AA}" dt="2020-05-21T19:20:12.735" v="52" actId="47"/>
        <pc:sldMkLst>
          <pc:docMk/>
          <pc:sldMk cId="1206233576" sldId="277"/>
        </pc:sldMkLst>
      </pc:sldChg>
      <pc:sldChg chg="del">
        <pc:chgData name="Alexis Garretson" userId="8b9321e8b51a6e78" providerId="LiveId" clId="{E5DE5048-3BDA-49E4-923C-16D60D4353AA}" dt="2020-05-21T19:20:12.735" v="52" actId="47"/>
        <pc:sldMkLst>
          <pc:docMk/>
          <pc:sldMk cId="3539407244" sldId="278"/>
        </pc:sldMkLst>
      </pc:sldChg>
      <pc:sldChg chg="del">
        <pc:chgData name="Alexis Garretson" userId="8b9321e8b51a6e78" providerId="LiveId" clId="{E5DE5048-3BDA-49E4-923C-16D60D4353AA}" dt="2020-05-21T19:20:12.735" v="52" actId="47"/>
        <pc:sldMkLst>
          <pc:docMk/>
          <pc:sldMk cId="3892996530" sldId="279"/>
        </pc:sldMkLst>
      </pc:sldChg>
      <pc:sldChg chg="add del">
        <pc:chgData name="Alexis Garretson" userId="8b9321e8b51a6e78" providerId="LiveId" clId="{E5DE5048-3BDA-49E4-923C-16D60D4353AA}" dt="2020-05-21T19:20:41.600" v="91" actId="47"/>
        <pc:sldMkLst>
          <pc:docMk/>
          <pc:sldMk cId="1162160316" sldId="280"/>
        </pc:sldMkLst>
      </pc:sldChg>
      <pc:sldChg chg="del">
        <pc:chgData name="Alexis Garretson" userId="8b9321e8b51a6e78" providerId="LiveId" clId="{E5DE5048-3BDA-49E4-923C-16D60D4353AA}" dt="2020-05-21T19:20:51.033" v="101" actId="2696"/>
        <pc:sldMkLst>
          <pc:docMk/>
          <pc:sldMk cId="567200717" sldId="290"/>
        </pc:sldMkLst>
      </pc:sldChg>
      <pc:sldChg chg="add del">
        <pc:chgData name="Alexis Garretson" userId="8b9321e8b51a6e78" providerId="LiveId" clId="{E5DE5048-3BDA-49E4-923C-16D60D4353AA}" dt="2020-05-21T21:18:09.381" v="234" actId="47"/>
        <pc:sldMkLst>
          <pc:docMk/>
          <pc:sldMk cId="2619419465" sldId="290"/>
        </pc:sldMkLst>
      </pc:sldChg>
      <pc:sldChg chg="add del setBg">
        <pc:chgData name="Alexis Garretson" userId="8b9321e8b51a6e78" providerId="LiveId" clId="{E5DE5048-3BDA-49E4-923C-16D60D4353AA}" dt="2020-05-21T19:19:38.495" v="43"/>
        <pc:sldMkLst>
          <pc:docMk/>
          <pc:sldMk cId="2556469245" sldId="294"/>
        </pc:sldMkLst>
      </pc:sldChg>
      <pc:sldChg chg="add del ord">
        <pc:chgData name="Alexis Garretson" userId="8b9321e8b51a6e78" providerId="LiveId" clId="{E5DE5048-3BDA-49E4-923C-16D60D4353AA}" dt="2020-05-21T21:18:10.771" v="235" actId="47"/>
        <pc:sldMkLst>
          <pc:docMk/>
          <pc:sldMk cId="3960785057" sldId="294"/>
        </pc:sldMkLst>
      </pc:sldChg>
      <pc:sldChg chg="del">
        <pc:chgData name="Alexis Garretson" userId="8b9321e8b51a6e78" providerId="LiveId" clId="{E5DE5048-3BDA-49E4-923C-16D60D4353AA}" dt="2020-05-21T19:20:12.735" v="52" actId="47"/>
        <pc:sldMkLst>
          <pc:docMk/>
          <pc:sldMk cId="935263694" sldId="295"/>
        </pc:sldMkLst>
      </pc:sldChg>
      <pc:sldChg chg="addSp delSp add del setBg delDesignElem">
        <pc:chgData name="Alexis Garretson" userId="8b9321e8b51a6e78" providerId="LiveId" clId="{E5DE5048-3BDA-49E4-923C-16D60D4353AA}" dt="2020-05-21T19:19:38.495" v="43"/>
        <pc:sldMkLst>
          <pc:docMk/>
          <pc:sldMk cId="478910920" sldId="296"/>
        </pc:sldMkLst>
        <pc:spChg chg="add del">
          <ac:chgData name="Alexis Garretson" userId="8b9321e8b51a6e78" providerId="LiveId" clId="{E5DE5048-3BDA-49E4-923C-16D60D4353AA}" dt="2020-05-21T19:19:38.495" v="43"/>
          <ac:spMkLst>
            <pc:docMk/>
            <pc:sldMk cId="478910920" sldId="296"/>
            <ac:spMk id="25" creationId="{3756B343-807D-456E-AA26-80E96B75D13B}"/>
          </ac:spMkLst>
        </pc:spChg>
        <pc:spChg chg="add del">
          <ac:chgData name="Alexis Garretson" userId="8b9321e8b51a6e78" providerId="LiveId" clId="{E5DE5048-3BDA-49E4-923C-16D60D4353AA}" dt="2020-05-21T19:19:38.495" v="43"/>
          <ac:spMkLst>
            <pc:docMk/>
            <pc:sldMk cId="478910920" sldId="296"/>
            <ac:spMk id="27" creationId="{08980754-6F4B-43C9-B9BE-127B6BED6586}"/>
          </ac:spMkLst>
        </pc:spChg>
        <pc:spChg chg="add del">
          <ac:chgData name="Alexis Garretson" userId="8b9321e8b51a6e78" providerId="LiveId" clId="{E5DE5048-3BDA-49E4-923C-16D60D4353AA}" dt="2020-05-21T19:19:38.495" v="43"/>
          <ac:spMkLst>
            <pc:docMk/>
            <pc:sldMk cId="478910920" sldId="296"/>
            <ac:spMk id="29" creationId="{2C1BBA94-3F40-40AA-8BB9-E69E25E537C1}"/>
          </ac:spMkLst>
        </pc:spChg>
        <pc:spChg chg="add del">
          <ac:chgData name="Alexis Garretson" userId="8b9321e8b51a6e78" providerId="LiveId" clId="{E5DE5048-3BDA-49E4-923C-16D60D4353AA}" dt="2020-05-21T19:19:38.495" v="43"/>
          <ac:spMkLst>
            <pc:docMk/>
            <pc:sldMk cId="478910920" sldId="296"/>
            <ac:spMk id="31" creationId="{169CC832-2974-4E8D-90ED-3E2941BA7336}"/>
          </ac:spMkLst>
        </pc:spChg>
        <pc:spChg chg="add del">
          <ac:chgData name="Alexis Garretson" userId="8b9321e8b51a6e78" providerId="LiveId" clId="{E5DE5048-3BDA-49E4-923C-16D60D4353AA}" dt="2020-05-21T19:19:38.495" v="43"/>
          <ac:spMkLst>
            <pc:docMk/>
            <pc:sldMk cId="478910920" sldId="296"/>
            <ac:spMk id="33" creationId="{55222F96-971A-4F90-B841-6BAB416C7AC1}"/>
          </ac:spMkLst>
        </pc:spChg>
      </pc:sldChg>
      <pc:sldChg chg="add del ord">
        <pc:chgData name="Alexis Garretson" userId="8b9321e8b51a6e78" providerId="LiveId" clId="{E5DE5048-3BDA-49E4-923C-16D60D4353AA}" dt="2020-05-21T19:26:58.095" v="113" actId="47"/>
        <pc:sldMkLst>
          <pc:docMk/>
          <pc:sldMk cId="1533332631" sldId="296"/>
        </pc:sldMkLst>
      </pc:sldChg>
      <pc:sldChg chg="del">
        <pc:chgData name="Alexis Garretson" userId="8b9321e8b51a6e78" providerId="LiveId" clId="{E5DE5048-3BDA-49E4-923C-16D60D4353AA}" dt="2020-05-21T19:18:59.622" v="24" actId="47"/>
        <pc:sldMkLst>
          <pc:docMk/>
          <pc:sldMk cId="71105302" sldId="298"/>
        </pc:sldMkLst>
      </pc:sldChg>
      <pc:sldChg chg="del">
        <pc:chgData name="Alexis Garretson" userId="8b9321e8b51a6e78" providerId="LiveId" clId="{E5DE5048-3BDA-49E4-923C-16D60D4353AA}" dt="2020-05-21T19:19:00.287" v="25" actId="47"/>
        <pc:sldMkLst>
          <pc:docMk/>
          <pc:sldMk cId="2377361737" sldId="299"/>
        </pc:sldMkLst>
      </pc:sldChg>
      <pc:sldChg chg="del">
        <pc:chgData name="Alexis Garretson" userId="8b9321e8b51a6e78" providerId="LiveId" clId="{E5DE5048-3BDA-49E4-923C-16D60D4353AA}" dt="2020-05-21T19:19:55.099" v="47" actId="2696"/>
        <pc:sldMkLst>
          <pc:docMk/>
          <pc:sldMk cId="318270133" sldId="303"/>
        </pc:sldMkLst>
      </pc:sldChg>
      <pc:sldChg chg="addSp delSp modSp add del mod ord">
        <pc:chgData name="Alexis Garretson" userId="8b9321e8b51a6e78" providerId="LiveId" clId="{E5DE5048-3BDA-49E4-923C-16D60D4353AA}" dt="2020-05-21T22:27:15.203" v="922" actId="47"/>
        <pc:sldMkLst>
          <pc:docMk/>
          <pc:sldMk cId="2739609442" sldId="303"/>
        </pc:sldMkLst>
        <pc:spChg chg="add mod">
          <ac:chgData name="Alexis Garretson" userId="8b9321e8b51a6e78" providerId="LiveId" clId="{E5DE5048-3BDA-49E4-923C-16D60D4353AA}" dt="2020-05-21T22:27:05.820" v="916" actId="21"/>
          <ac:spMkLst>
            <pc:docMk/>
            <pc:sldMk cId="2739609442" sldId="303"/>
            <ac:spMk id="4" creationId="{CD0DDE87-AF3F-4F9B-913A-BFB3518C504A}"/>
          </ac:spMkLst>
        </pc:spChg>
        <pc:graphicFrameChg chg="del mod">
          <ac:chgData name="Alexis Garretson" userId="8b9321e8b51a6e78" providerId="LiveId" clId="{E5DE5048-3BDA-49E4-923C-16D60D4353AA}" dt="2020-05-21T22:27:05.820" v="916" actId="21"/>
          <ac:graphicFrameMkLst>
            <pc:docMk/>
            <pc:sldMk cId="2739609442" sldId="303"/>
            <ac:graphicFrameMk id="5" creationId="{94998489-E74B-45DA-B05F-F929762AAC30}"/>
          </ac:graphicFrameMkLst>
        </pc:graphicFrameChg>
      </pc:sldChg>
      <pc:sldChg chg="delSp add del ord setBg delDesignElem">
        <pc:chgData name="Alexis Garretson" userId="8b9321e8b51a6e78" providerId="LiveId" clId="{E5DE5048-3BDA-49E4-923C-16D60D4353AA}" dt="2020-05-21T21:19:13.902" v="481" actId="2696"/>
        <pc:sldMkLst>
          <pc:docMk/>
          <pc:sldMk cId="3261347156" sldId="303"/>
        </pc:sldMkLst>
        <pc:spChg chg="del">
          <ac:chgData name="Alexis Garretson" userId="8b9321e8b51a6e78" providerId="LiveId" clId="{E5DE5048-3BDA-49E4-923C-16D60D4353AA}" dt="2020-05-21T19:20:02.912" v="51"/>
          <ac:spMkLst>
            <pc:docMk/>
            <pc:sldMk cId="3261347156" sldId="303"/>
            <ac:spMk id="10" creationId="{2B566528-1B12-4246-9431-5C2D7D081168}"/>
          </ac:spMkLst>
        </pc:spChg>
        <pc:spChg chg="del">
          <ac:chgData name="Alexis Garretson" userId="8b9321e8b51a6e78" providerId="LiveId" clId="{E5DE5048-3BDA-49E4-923C-16D60D4353AA}" dt="2020-05-21T19:20:02.912" v="51"/>
          <ac:spMkLst>
            <pc:docMk/>
            <pc:sldMk cId="3261347156" sldId="303"/>
            <ac:spMk id="12" creationId="{2E80C965-DB6D-4F81-9E9E-B027384D0BD6}"/>
          </ac:spMkLst>
        </pc:spChg>
        <pc:spChg chg="del">
          <ac:chgData name="Alexis Garretson" userId="8b9321e8b51a6e78" providerId="LiveId" clId="{E5DE5048-3BDA-49E4-923C-16D60D4353AA}" dt="2020-05-21T19:20:02.912" v="51"/>
          <ac:spMkLst>
            <pc:docMk/>
            <pc:sldMk cId="3261347156" sldId="303"/>
            <ac:spMk id="14" creationId="{A580F890-B085-4E95-96AA-55AEBEC5CE6E}"/>
          </ac:spMkLst>
        </pc:spChg>
        <pc:spChg chg="del">
          <ac:chgData name="Alexis Garretson" userId="8b9321e8b51a6e78" providerId="LiveId" clId="{E5DE5048-3BDA-49E4-923C-16D60D4353AA}" dt="2020-05-21T19:20:02.912" v="51"/>
          <ac:spMkLst>
            <pc:docMk/>
            <pc:sldMk cId="3261347156" sldId="303"/>
            <ac:spMk id="16" creationId="{D3F51FEB-38FB-4F6C-9F7B-2F2AFAB65463}"/>
          </ac:spMkLst>
        </pc:spChg>
        <pc:spChg chg="del">
          <ac:chgData name="Alexis Garretson" userId="8b9321e8b51a6e78" providerId="LiveId" clId="{E5DE5048-3BDA-49E4-923C-16D60D4353AA}" dt="2020-05-21T19:20:02.912" v="51"/>
          <ac:spMkLst>
            <pc:docMk/>
            <pc:sldMk cId="3261347156" sldId="303"/>
            <ac:spMk id="18" creationId="{1E547BA6-BAE0-43BB-A7CA-60F69CE252F0}"/>
          </ac:spMkLst>
        </pc:spChg>
      </pc:sldChg>
      <pc:sldChg chg="del">
        <pc:chgData name="Alexis Garretson" userId="8b9321e8b51a6e78" providerId="LiveId" clId="{E5DE5048-3BDA-49E4-923C-16D60D4353AA}" dt="2020-05-21T19:20:23.357" v="55" actId="47"/>
        <pc:sldMkLst>
          <pc:docMk/>
          <pc:sldMk cId="3146972828" sldId="304"/>
        </pc:sldMkLst>
      </pc:sldChg>
      <pc:sldChg chg="del">
        <pc:chgData name="Alexis Garretson" userId="8b9321e8b51a6e78" providerId="LiveId" clId="{E5DE5048-3BDA-49E4-923C-16D60D4353AA}" dt="2020-05-21T19:20:25.617" v="57" actId="47"/>
        <pc:sldMkLst>
          <pc:docMk/>
          <pc:sldMk cId="2186803385" sldId="305"/>
        </pc:sldMkLst>
      </pc:sldChg>
      <pc:sldChg chg="del">
        <pc:chgData name="Alexis Garretson" userId="8b9321e8b51a6e78" providerId="LiveId" clId="{E5DE5048-3BDA-49E4-923C-16D60D4353AA}" dt="2020-05-21T19:20:32.486" v="71" actId="47"/>
        <pc:sldMkLst>
          <pc:docMk/>
          <pc:sldMk cId="361265920" sldId="306"/>
        </pc:sldMkLst>
      </pc:sldChg>
      <pc:sldChg chg="del">
        <pc:chgData name="Alexis Garretson" userId="8b9321e8b51a6e78" providerId="LiveId" clId="{E5DE5048-3BDA-49E4-923C-16D60D4353AA}" dt="2020-05-21T19:20:31.892" v="69" actId="47"/>
        <pc:sldMkLst>
          <pc:docMk/>
          <pc:sldMk cId="2140206446" sldId="307"/>
        </pc:sldMkLst>
      </pc:sldChg>
      <pc:sldChg chg="del">
        <pc:chgData name="Alexis Garretson" userId="8b9321e8b51a6e78" providerId="LiveId" clId="{E5DE5048-3BDA-49E4-923C-16D60D4353AA}" dt="2020-05-21T19:20:27.463" v="60" actId="47"/>
        <pc:sldMkLst>
          <pc:docMk/>
          <pc:sldMk cId="1961964851" sldId="308"/>
        </pc:sldMkLst>
      </pc:sldChg>
      <pc:sldChg chg="add del">
        <pc:chgData name="Alexis Garretson" userId="8b9321e8b51a6e78" providerId="LiveId" clId="{E5DE5048-3BDA-49E4-923C-16D60D4353AA}" dt="2020-05-21T19:20:42.842" v="93" actId="47"/>
        <pc:sldMkLst>
          <pc:docMk/>
          <pc:sldMk cId="2449030713" sldId="312"/>
        </pc:sldMkLst>
      </pc:sldChg>
      <pc:sldChg chg="del">
        <pc:chgData name="Alexis Garretson" userId="8b9321e8b51a6e78" providerId="LiveId" clId="{E5DE5048-3BDA-49E4-923C-16D60D4353AA}" dt="2020-05-21T19:20:12.735" v="52" actId="47"/>
        <pc:sldMkLst>
          <pc:docMk/>
          <pc:sldMk cId="1474258063" sldId="313"/>
        </pc:sldMkLst>
      </pc:sldChg>
      <pc:sldChg chg="add del">
        <pc:chgData name="Alexis Garretson" userId="8b9321e8b51a6e78" providerId="LiveId" clId="{E5DE5048-3BDA-49E4-923C-16D60D4353AA}" dt="2020-05-21T19:20:43.285" v="94" actId="47"/>
        <pc:sldMkLst>
          <pc:docMk/>
          <pc:sldMk cId="3491121083" sldId="314"/>
        </pc:sldMkLst>
      </pc:sldChg>
      <pc:sldChg chg="add del">
        <pc:chgData name="Alexis Garretson" userId="8b9321e8b51a6e78" providerId="LiveId" clId="{E5DE5048-3BDA-49E4-923C-16D60D4353AA}" dt="2020-05-21T19:20:43.958" v="95" actId="47"/>
        <pc:sldMkLst>
          <pc:docMk/>
          <pc:sldMk cId="2067899919" sldId="316"/>
        </pc:sldMkLst>
      </pc:sldChg>
      <pc:sldChg chg="del">
        <pc:chgData name="Alexis Garretson" userId="8b9321e8b51a6e78" providerId="LiveId" clId="{E5DE5048-3BDA-49E4-923C-16D60D4353AA}" dt="2020-05-21T19:20:26.631" v="58" actId="47"/>
        <pc:sldMkLst>
          <pc:docMk/>
          <pc:sldMk cId="2181260541" sldId="317"/>
        </pc:sldMkLst>
      </pc:sldChg>
      <pc:sldChg chg="del">
        <pc:chgData name="Alexis Garretson" userId="8b9321e8b51a6e78" providerId="LiveId" clId="{E5DE5048-3BDA-49E4-923C-16D60D4353AA}" dt="2020-05-21T19:20:26.956" v="59" actId="47"/>
        <pc:sldMkLst>
          <pc:docMk/>
          <pc:sldMk cId="4247021414" sldId="318"/>
        </pc:sldMkLst>
      </pc:sldChg>
      <pc:sldChg chg="del">
        <pc:chgData name="Alexis Garretson" userId="8b9321e8b51a6e78" providerId="LiveId" clId="{E5DE5048-3BDA-49E4-923C-16D60D4353AA}" dt="2020-05-21T19:20:28.883" v="63" actId="47"/>
        <pc:sldMkLst>
          <pc:docMk/>
          <pc:sldMk cId="3734503571" sldId="319"/>
        </pc:sldMkLst>
      </pc:sldChg>
      <pc:sldChg chg="del">
        <pc:chgData name="Alexis Garretson" userId="8b9321e8b51a6e78" providerId="LiveId" clId="{E5DE5048-3BDA-49E4-923C-16D60D4353AA}" dt="2020-05-21T19:20:30.431" v="65" actId="47"/>
        <pc:sldMkLst>
          <pc:docMk/>
          <pc:sldMk cId="642158507" sldId="320"/>
        </pc:sldMkLst>
      </pc:sldChg>
      <pc:sldChg chg="del">
        <pc:chgData name="Alexis Garretson" userId="8b9321e8b51a6e78" providerId="LiveId" clId="{E5DE5048-3BDA-49E4-923C-16D60D4353AA}" dt="2020-05-21T19:20:31.447" v="68" actId="47"/>
        <pc:sldMkLst>
          <pc:docMk/>
          <pc:sldMk cId="1447225809" sldId="321"/>
        </pc:sldMkLst>
      </pc:sldChg>
      <pc:sldChg chg="del">
        <pc:chgData name="Alexis Garretson" userId="8b9321e8b51a6e78" providerId="LiveId" clId="{E5DE5048-3BDA-49E4-923C-16D60D4353AA}" dt="2020-05-21T19:20:32.241" v="70" actId="47"/>
        <pc:sldMkLst>
          <pc:docMk/>
          <pc:sldMk cId="597267895" sldId="322"/>
        </pc:sldMkLst>
      </pc:sldChg>
      <pc:sldChg chg="del">
        <pc:chgData name="Alexis Garretson" userId="8b9321e8b51a6e78" providerId="LiveId" clId="{E5DE5048-3BDA-49E4-923C-16D60D4353AA}" dt="2020-05-21T19:20:29.554" v="64" actId="47"/>
        <pc:sldMkLst>
          <pc:docMk/>
          <pc:sldMk cId="142222845" sldId="323"/>
        </pc:sldMkLst>
      </pc:sldChg>
      <pc:sldChg chg="del">
        <pc:chgData name="Alexis Garretson" userId="8b9321e8b51a6e78" providerId="LiveId" clId="{E5DE5048-3BDA-49E4-923C-16D60D4353AA}" dt="2020-05-21T19:20:27.758" v="61" actId="47"/>
        <pc:sldMkLst>
          <pc:docMk/>
          <pc:sldMk cId="2315508899" sldId="327"/>
        </pc:sldMkLst>
      </pc:sldChg>
      <pc:sldChg chg="del">
        <pc:chgData name="Alexis Garretson" userId="8b9321e8b51a6e78" providerId="LiveId" clId="{E5DE5048-3BDA-49E4-923C-16D60D4353AA}" dt="2020-05-21T19:20:28.126" v="62" actId="47"/>
        <pc:sldMkLst>
          <pc:docMk/>
          <pc:sldMk cId="4151275360" sldId="328"/>
        </pc:sldMkLst>
      </pc:sldChg>
      <pc:sldChg chg="del">
        <pc:chgData name="Alexis Garretson" userId="8b9321e8b51a6e78" providerId="LiveId" clId="{E5DE5048-3BDA-49E4-923C-16D60D4353AA}" dt="2020-05-21T19:20:30.756" v="66" actId="47"/>
        <pc:sldMkLst>
          <pc:docMk/>
          <pc:sldMk cId="3399745162" sldId="329"/>
        </pc:sldMkLst>
      </pc:sldChg>
      <pc:sldChg chg="del">
        <pc:chgData name="Alexis Garretson" userId="8b9321e8b51a6e78" providerId="LiveId" clId="{E5DE5048-3BDA-49E4-923C-16D60D4353AA}" dt="2020-05-21T19:20:31.107" v="67" actId="47"/>
        <pc:sldMkLst>
          <pc:docMk/>
          <pc:sldMk cId="1417297564" sldId="330"/>
        </pc:sldMkLst>
      </pc:sldChg>
      <pc:sldChg chg="add del">
        <pc:chgData name="Alexis Garretson" userId="8b9321e8b51a6e78" providerId="LiveId" clId="{E5DE5048-3BDA-49E4-923C-16D60D4353AA}" dt="2020-05-21T19:20:41.020" v="88" actId="47"/>
        <pc:sldMkLst>
          <pc:docMk/>
          <pc:sldMk cId="2968965780" sldId="332"/>
        </pc:sldMkLst>
      </pc:sldChg>
      <pc:sldChg chg="del">
        <pc:chgData name="Alexis Garretson" userId="8b9321e8b51a6e78" providerId="LiveId" clId="{E5DE5048-3BDA-49E4-923C-16D60D4353AA}" dt="2020-05-21T19:20:17.174" v="54" actId="47"/>
        <pc:sldMkLst>
          <pc:docMk/>
          <pc:sldMk cId="654943421" sldId="333"/>
        </pc:sldMkLst>
      </pc:sldChg>
      <pc:sldChg chg="addSp delSp add del setBg delDesignElem">
        <pc:chgData name="Alexis Garretson" userId="8b9321e8b51a6e78" providerId="LiveId" clId="{E5DE5048-3BDA-49E4-923C-16D60D4353AA}" dt="2020-05-21T19:19:38.495" v="43"/>
        <pc:sldMkLst>
          <pc:docMk/>
          <pc:sldMk cId="88554203" sldId="334"/>
        </pc:sldMkLst>
        <pc:spChg chg="add del">
          <ac:chgData name="Alexis Garretson" userId="8b9321e8b51a6e78" providerId="LiveId" clId="{E5DE5048-3BDA-49E4-923C-16D60D4353AA}" dt="2020-05-21T19:19:38.495" v="43"/>
          <ac:spMkLst>
            <pc:docMk/>
            <pc:sldMk cId="88554203" sldId="334"/>
            <ac:spMk id="20" creationId="{3756B343-807D-456E-AA26-80E96B75D13B}"/>
          </ac:spMkLst>
        </pc:spChg>
        <pc:spChg chg="add del">
          <ac:chgData name="Alexis Garretson" userId="8b9321e8b51a6e78" providerId="LiveId" clId="{E5DE5048-3BDA-49E4-923C-16D60D4353AA}" dt="2020-05-21T19:19:38.495" v="43"/>
          <ac:spMkLst>
            <pc:docMk/>
            <pc:sldMk cId="88554203" sldId="334"/>
            <ac:spMk id="22" creationId="{08980754-6F4B-43C9-B9BE-127B6BED6586}"/>
          </ac:spMkLst>
        </pc:spChg>
        <pc:spChg chg="add del">
          <ac:chgData name="Alexis Garretson" userId="8b9321e8b51a6e78" providerId="LiveId" clId="{E5DE5048-3BDA-49E4-923C-16D60D4353AA}" dt="2020-05-21T19:19:38.495" v="43"/>
          <ac:spMkLst>
            <pc:docMk/>
            <pc:sldMk cId="88554203" sldId="334"/>
            <ac:spMk id="24" creationId="{2C1BBA94-3F40-40AA-8BB9-E69E25E537C1}"/>
          </ac:spMkLst>
        </pc:spChg>
        <pc:spChg chg="add del">
          <ac:chgData name="Alexis Garretson" userId="8b9321e8b51a6e78" providerId="LiveId" clId="{E5DE5048-3BDA-49E4-923C-16D60D4353AA}" dt="2020-05-21T19:19:38.495" v="43"/>
          <ac:spMkLst>
            <pc:docMk/>
            <pc:sldMk cId="88554203" sldId="334"/>
            <ac:spMk id="26" creationId="{169CC832-2974-4E8D-90ED-3E2941BA7336}"/>
          </ac:spMkLst>
        </pc:spChg>
        <pc:spChg chg="add del">
          <ac:chgData name="Alexis Garretson" userId="8b9321e8b51a6e78" providerId="LiveId" clId="{E5DE5048-3BDA-49E4-923C-16D60D4353AA}" dt="2020-05-21T19:19:38.495" v="43"/>
          <ac:spMkLst>
            <pc:docMk/>
            <pc:sldMk cId="88554203" sldId="334"/>
            <ac:spMk id="28" creationId="{55222F96-971A-4F90-B841-6BAB416C7AC1}"/>
          </ac:spMkLst>
        </pc:spChg>
      </pc:sldChg>
      <pc:sldChg chg="add del ord">
        <pc:chgData name="Alexis Garretson" userId="8b9321e8b51a6e78" providerId="LiveId" clId="{E5DE5048-3BDA-49E4-923C-16D60D4353AA}" dt="2020-05-21T19:26:58.095" v="113" actId="47"/>
        <pc:sldMkLst>
          <pc:docMk/>
          <pc:sldMk cId="3956664788" sldId="334"/>
        </pc:sldMkLst>
      </pc:sldChg>
      <pc:sldChg chg="del">
        <pc:chgData name="Alexis Garretson" userId="8b9321e8b51a6e78" providerId="LiveId" clId="{E5DE5048-3BDA-49E4-923C-16D60D4353AA}" dt="2020-05-21T19:20:16.593" v="53" actId="47"/>
        <pc:sldMkLst>
          <pc:docMk/>
          <pc:sldMk cId="1937610880" sldId="335"/>
        </pc:sldMkLst>
      </pc:sldChg>
      <pc:sldChg chg="add del">
        <pc:chgData name="Alexis Garretson" userId="8b9321e8b51a6e78" providerId="LiveId" clId="{E5DE5048-3BDA-49E4-923C-16D60D4353AA}" dt="2020-05-22T01:29:16.222" v="2753" actId="47"/>
        <pc:sldMkLst>
          <pc:docMk/>
          <pc:sldMk cId="3791854635" sldId="337"/>
        </pc:sldMkLst>
      </pc:sldChg>
      <pc:sldChg chg="modSp new del mod">
        <pc:chgData name="Alexis Garretson" userId="8b9321e8b51a6e78" providerId="LiveId" clId="{E5DE5048-3BDA-49E4-923C-16D60D4353AA}" dt="2020-05-21T21:19:32.793" v="501" actId="47"/>
        <pc:sldMkLst>
          <pc:docMk/>
          <pc:sldMk cId="1327065455" sldId="338"/>
        </pc:sldMkLst>
        <pc:spChg chg="mod">
          <ac:chgData name="Alexis Garretson" userId="8b9321e8b51a6e78" providerId="LiveId" clId="{E5DE5048-3BDA-49E4-923C-16D60D4353AA}" dt="2020-05-21T21:19:24.087" v="484" actId="21"/>
          <ac:spMkLst>
            <pc:docMk/>
            <pc:sldMk cId="1327065455" sldId="338"/>
            <ac:spMk id="2" creationId="{15C451A8-1A13-475D-8414-0995B71A5C66}"/>
          </ac:spMkLst>
        </pc:spChg>
      </pc:sldChg>
      <pc:sldChg chg="modSp new del mod ord">
        <pc:chgData name="Alexis Garretson" userId="8b9321e8b51a6e78" providerId="LiveId" clId="{E5DE5048-3BDA-49E4-923C-16D60D4353AA}" dt="2020-05-21T20:34:04.616" v="226" actId="47"/>
        <pc:sldMkLst>
          <pc:docMk/>
          <pc:sldMk cId="3303041263" sldId="338"/>
        </pc:sldMkLst>
        <pc:spChg chg="mod">
          <ac:chgData name="Alexis Garretson" userId="8b9321e8b51a6e78" providerId="LiveId" clId="{E5DE5048-3BDA-49E4-923C-16D60D4353AA}" dt="2020-05-21T19:18:19.859" v="10" actId="20577"/>
          <ac:spMkLst>
            <pc:docMk/>
            <pc:sldMk cId="3303041263" sldId="338"/>
            <ac:spMk id="2" creationId="{C6220A9A-9280-4235-808F-1C6EC69A0A05}"/>
          </ac:spMkLst>
        </pc:spChg>
      </pc:sldChg>
      <pc:sldChg chg="addSp delSp modSp new mod ord modTransition setBg modAnim">
        <pc:chgData name="Alexis Garretson" userId="8b9321e8b51a6e78" providerId="LiveId" clId="{E5DE5048-3BDA-49E4-923C-16D60D4353AA}" dt="2020-05-22T19:21:29.026" v="3459"/>
        <pc:sldMkLst>
          <pc:docMk/>
          <pc:sldMk cId="2698330162" sldId="339"/>
        </pc:sldMkLst>
        <pc:spChg chg="mod">
          <ac:chgData name="Alexis Garretson" userId="8b9321e8b51a6e78" providerId="LiveId" clId="{E5DE5048-3BDA-49E4-923C-16D60D4353AA}" dt="2020-05-21T22:28:16.810" v="963" actId="26606"/>
          <ac:spMkLst>
            <pc:docMk/>
            <pc:sldMk cId="2698330162" sldId="339"/>
            <ac:spMk id="2" creationId="{4385EB42-C30E-4838-B790-BD34BCE41F69}"/>
          </ac:spMkLst>
        </pc:spChg>
        <pc:spChg chg="del mod">
          <ac:chgData name="Alexis Garretson" userId="8b9321e8b51a6e78" providerId="LiveId" clId="{E5DE5048-3BDA-49E4-923C-16D60D4353AA}" dt="2020-05-21T22:28:20.117" v="964" actId="478"/>
          <ac:spMkLst>
            <pc:docMk/>
            <pc:sldMk cId="2698330162" sldId="339"/>
            <ac:spMk id="3" creationId="{0ADE51C5-4343-444A-B2C6-9A5B60EF7EA6}"/>
          </ac:spMkLst>
        </pc:spChg>
        <pc:spChg chg="add">
          <ac:chgData name="Alexis Garretson" userId="8b9321e8b51a6e78" providerId="LiveId" clId="{E5DE5048-3BDA-49E4-923C-16D60D4353AA}" dt="2020-05-21T22:28:16.810" v="963" actId="26606"/>
          <ac:spMkLst>
            <pc:docMk/>
            <pc:sldMk cId="2698330162" sldId="339"/>
            <ac:spMk id="8" creationId="{FFD48BC7-DC40-47DE-87EE-9F4B6ECB9ABB}"/>
          </ac:spMkLst>
        </pc:spChg>
        <pc:spChg chg="add">
          <ac:chgData name="Alexis Garretson" userId="8b9321e8b51a6e78" providerId="LiveId" clId="{E5DE5048-3BDA-49E4-923C-16D60D4353AA}" dt="2020-05-21T22:28:16.810" v="963" actId="26606"/>
          <ac:spMkLst>
            <pc:docMk/>
            <pc:sldMk cId="2698330162" sldId="339"/>
            <ac:spMk id="10" creationId="{E502BBC7-2C76-46F3-BC24-5985BC13DB88}"/>
          </ac:spMkLst>
        </pc:spChg>
        <pc:spChg chg="add">
          <ac:chgData name="Alexis Garretson" userId="8b9321e8b51a6e78" providerId="LiveId" clId="{E5DE5048-3BDA-49E4-923C-16D60D4353AA}" dt="2020-05-21T22:28:16.810" v="963" actId="26606"/>
          <ac:spMkLst>
            <pc:docMk/>
            <pc:sldMk cId="2698330162" sldId="339"/>
            <ac:spMk id="12" creationId="{C7F28D52-2A5F-4D23-81AE-7CB8B591C7AF}"/>
          </ac:spMkLst>
        </pc:spChg>
        <pc:spChg chg="add">
          <ac:chgData name="Alexis Garretson" userId="8b9321e8b51a6e78" providerId="LiveId" clId="{E5DE5048-3BDA-49E4-923C-16D60D4353AA}" dt="2020-05-21T22:28:16.810" v="963" actId="26606"/>
          <ac:spMkLst>
            <pc:docMk/>
            <pc:sldMk cId="2698330162" sldId="339"/>
            <ac:spMk id="14" creationId="{3629484E-3792-4B3D-89AD-7C8A1ED0E0D4}"/>
          </ac:spMkLst>
        </pc:spChg>
        <pc:picChg chg="add del mod">
          <ac:chgData name="Alexis Garretson" userId="8b9321e8b51a6e78" providerId="LiveId" clId="{E5DE5048-3BDA-49E4-923C-16D60D4353AA}" dt="2020-05-22T19:11:27.699" v="3458"/>
          <ac:picMkLst>
            <pc:docMk/>
            <pc:sldMk cId="2698330162" sldId="339"/>
            <ac:picMk id="3" creationId="{8ECF434E-59B0-44D1-A05D-EA8E0CD03267}"/>
          </ac:picMkLst>
        </pc:picChg>
        <pc:picChg chg="add mod">
          <ac:chgData name="Alexis Garretson" userId="8b9321e8b51a6e78" providerId="LiveId" clId="{E5DE5048-3BDA-49E4-923C-16D60D4353AA}" dt="2020-05-22T19:21:29.026" v="3459"/>
          <ac:picMkLst>
            <pc:docMk/>
            <pc:sldMk cId="2698330162" sldId="339"/>
            <ac:picMk id="4" creationId="{82D65F0A-BA87-4E28-A496-459A55BB9B86}"/>
          </ac:picMkLst>
        </pc:picChg>
      </pc:sldChg>
      <pc:sldChg chg="modSp new del mod">
        <pc:chgData name="Alexis Garretson" userId="8b9321e8b51a6e78" providerId="LiveId" clId="{E5DE5048-3BDA-49E4-923C-16D60D4353AA}" dt="2020-05-21T20:34:05.156" v="227" actId="47"/>
        <pc:sldMkLst>
          <pc:docMk/>
          <pc:sldMk cId="3801789777" sldId="339"/>
        </pc:sldMkLst>
        <pc:spChg chg="mod">
          <ac:chgData name="Alexis Garretson" userId="8b9321e8b51a6e78" providerId="LiveId" clId="{E5DE5048-3BDA-49E4-923C-16D60D4353AA}" dt="2020-05-21T19:18:27.718" v="23" actId="20577"/>
          <ac:spMkLst>
            <pc:docMk/>
            <pc:sldMk cId="3801789777" sldId="339"/>
            <ac:spMk id="2" creationId="{0C250202-15C1-4491-AE57-86F329DD477A}"/>
          </ac:spMkLst>
        </pc:spChg>
      </pc:sldChg>
      <pc:sldChg chg="new del">
        <pc:chgData name="Alexis Garretson" userId="8b9321e8b51a6e78" providerId="LiveId" clId="{E5DE5048-3BDA-49E4-923C-16D60D4353AA}" dt="2020-05-21T20:34:02.080" v="225" actId="47"/>
        <pc:sldMkLst>
          <pc:docMk/>
          <pc:sldMk cId="1088510750" sldId="340"/>
        </pc:sldMkLst>
      </pc:sldChg>
      <pc:sldChg chg="addSp delSp modSp new del mod ord">
        <pc:chgData name="Alexis Garretson" userId="8b9321e8b51a6e78" providerId="LiveId" clId="{E5DE5048-3BDA-49E4-923C-16D60D4353AA}" dt="2020-05-21T22:28:50.345" v="1025" actId="47"/>
        <pc:sldMkLst>
          <pc:docMk/>
          <pc:sldMk cId="2562102390" sldId="340"/>
        </pc:sldMkLst>
        <pc:spChg chg="mod">
          <ac:chgData name="Alexis Garretson" userId="8b9321e8b51a6e78" providerId="LiveId" clId="{E5DE5048-3BDA-49E4-923C-16D60D4353AA}" dt="2020-05-21T21:19:47.729" v="547" actId="20577"/>
          <ac:spMkLst>
            <pc:docMk/>
            <pc:sldMk cId="2562102390" sldId="340"/>
            <ac:spMk id="2" creationId="{C02D5932-9047-4C66-979B-F881584D399F}"/>
          </ac:spMkLst>
        </pc:spChg>
        <pc:picChg chg="add del mod">
          <ac:chgData name="Alexis Garretson" userId="8b9321e8b51a6e78" providerId="LiveId" clId="{E5DE5048-3BDA-49E4-923C-16D60D4353AA}" dt="2020-05-21T21:31:22.445" v="550" actId="21"/>
          <ac:picMkLst>
            <pc:docMk/>
            <pc:sldMk cId="2562102390" sldId="340"/>
            <ac:picMk id="5" creationId="{49E487F1-DE1D-481D-A718-7C824100E1F2}"/>
          </ac:picMkLst>
        </pc:picChg>
      </pc:sldChg>
      <pc:sldChg chg="modSp new del mod ord">
        <pc:chgData name="Alexis Garretson" userId="8b9321e8b51a6e78" providerId="LiveId" clId="{E5DE5048-3BDA-49E4-923C-16D60D4353AA}" dt="2020-05-21T21:18:08.813" v="233" actId="47"/>
        <pc:sldMkLst>
          <pc:docMk/>
          <pc:sldMk cId="61601126" sldId="341"/>
        </pc:sldMkLst>
        <pc:spChg chg="mod">
          <ac:chgData name="Alexis Garretson" userId="8b9321e8b51a6e78" providerId="LiveId" clId="{E5DE5048-3BDA-49E4-923C-16D60D4353AA}" dt="2020-05-21T19:27:10.667" v="154" actId="20577"/>
          <ac:spMkLst>
            <pc:docMk/>
            <pc:sldMk cId="61601126" sldId="341"/>
            <ac:spMk id="3" creationId="{EB832BD6-3B29-4730-9FA4-0D2B5230510A}"/>
          </ac:spMkLst>
        </pc:spChg>
        <pc:spChg chg="mod">
          <ac:chgData name="Alexis Garretson" userId="8b9321e8b51a6e78" providerId="LiveId" clId="{E5DE5048-3BDA-49E4-923C-16D60D4353AA}" dt="2020-05-21T19:27:17.622" v="188" actId="20577"/>
          <ac:spMkLst>
            <pc:docMk/>
            <pc:sldMk cId="61601126" sldId="341"/>
            <ac:spMk id="5" creationId="{9C49DC46-870C-4AAC-A939-FAA41D02A0ED}"/>
          </ac:spMkLst>
        </pc:spChg>
      </pc:sldChg>
      <pc:sldChg chg="addSp delSp modSp new del mod ord setBg">
        <pc:chgData name="Alexis Garretson" userId="8b9321e8b51a6e78" providerId="LiveId" clId="{E5DE5048-3BDA-49E4-923C-16D60D4353AA}" dt="2020-05-21T22:28:50.345" v="1025" actId="47"/>
        <pc:sldMkLst>
          <pc:docMk/>
          <pc:sldMk cId="3293187019" sldId="341"/>
        </pc:sldMkLst>
        <pc:picChg chg="add mod">
          <ac:chgData name="Alexis Garretson" userId="8b9321e8b51a6e78" providerId="LiveId" clId="{E5DE5048-3BDA-49E4-923C-16D60D4353AA}" dt="2020-05-21T21:32:33.710" v="567" actId="26606"/>
          <ac:picMkLst>
            <pc:docMk/>
            <pc:sldMk cId="3293187019" sldId="341"/>
            <ac:picMk id="2" creationId="{CB76CE38-030D-4873-B1A9-5DD0254B9DAD}"/>
          </ac:picMkLst>
        </pc:picChg>
        <pc:picChg chg="add mod ord">
          <ac:chgData name="Alexis Garretson" userId="8b9321e8b51a6e78" providerId="LiveId" clId="{E5DE5048-3BDA-49E4-923C-16D60D4353AA}" dt="2020-05-21T21:32:33.710" v="567" actId="26606"/>
          <ac:picMkLst>
            <pc:docMk/>
            <pc:sldMk cId="3293187019" sldId="341"/>
            <ac:picMk id="4" creationId="{88244DF9-CED8-48B2-B246-9F094CA27312}"/>
          </ac:picMkLst>
        </pc:picChg>
        <pc:picChg chg="add mod ord">
          <ac:chgData name="Alexis Garretson" userId="8b9321e8b51a6e78" providerId="LiveId" clId="{E5DE5048-3BDA-49E4-923C-16D60D4353AA}" dt="2020-05-21T21:32:33.710" v="567" actId="26606"/>
          <ac:picMkLst>
            <pc:docMk/>
            <pc:sldMk cId="3293187019" sldId="341"/>
            <ac:picMk id="6" creationId="{21D2D08A-9FF7-4363-94A2-A989E5A7A7F4}"/>
          </ac:picMkLst>
        </pc:picChg>
        <pc:picChg chg="add mod">
          <ac:chgData name="Alexis Garretson" userId="8b9321e8b51a6e78" providerId="LiveId" clId="{E5DE5048-3BDA-49E4-923C-16D60D4353AA}" dt="2020-05-21T21:32:33.710" v="567" actId="26606"/>
          <ac:picMkLst>
            <pc:docMk/>
            <pc:sldMk cId="3293187019" sldId="341"/>
            <ac:picMk id="8" creationId="{A84A368D-6CB9-4711-80E6-EF60D83D2C9E}"/>
          </ac:picMkLst>
        </pc:picChg>
        <pc:picChg chg="add del mod">
          <ac:chgData name="Alexis Garretson" userId="8b9321e8b51a6e78" providerId="LiveId" clId="{E5DE5048-3BDA-49E4-923C-16D60D4353AA}" dt="2020-05-21T21:32:29.208" v="566" actId="478"/>
          <ac:picMkLst>
            <pc:docMk/>
            <pc:sldMk cId="3293187019" sldId="341"/>
            <ac:picMk id="10" creationId="{C4769546-6227-4352-9D8C-4ADEF3676E64}"/>
          </ac:picMkLst>
        </pc:picChg>
        <pc:picChg chg="add del mod">
          <ac:chgData name="Alexis Garretson" userId="8b9321e8b51a6e78" providerId="LiveId" clId="{E5DE5048-3BDA-49E4-923C-16D60D4353AA}" dt="2020-05-21T21:40:20.793" v="580" actId="21"/>
          <ac:picMkLst>
            <pc:docMk/>
            <pc:sldMk cId="3293187019" sldId="341"/>
            <ac:picMk id="12" creationId="{1BEE7581-2943-4CA8-89F0-12C8058C9B64}"/>
          </ac:picMkLst>
        </pc:picChg>
      </pc:sldChg>
      <pc:sldChg chg="addSp delSp modSp new mod modTransition setBg">
        <pc:chgData name="Alexis Garretson" userId="8b9321e8b51a6e78" providerId="LiveId" clId="{E5DE5048-3BDA-49E4-923C-16D60D4353AA}" dt="2020-05-22T19:21:29.026" v="3459"/>
        <pc:sldMkLst>
          <pc:docMk/>
          <pc:sldMk cId="979377842" sldId="342"/>
        </pc:sldMkLst>
        <pc:spChg chg="mod">
          <ac:chgData name="Alexis Garretson" userId="8b9321e8b51a6e78" providerId="LiveId" clId="{E5DE5048-3BDA-49E4-923C-16D60D4353AA}" dt="2020-05-21T21:51:11.995" v="707" actId="26606"/>
          <ac:spMkLst>
            <pc:docMk/>
            <pc:sldMk cId="979377842" sldId="342"/>
            <ac:spMk id="2" creationId="{FC008372-F305-4009-BD62-217128030A64}"/>
          </ac:spMkLst>
        </pc:spChg>
        <pc:spChg chg="mod">
          <ac:chgData name="Alexis Garretson" userId="8b9321e8b51a6e78" providerId="LiveId" clId="{E5DE5048-3BDA-49E4-923C-16D60D4353AA}" dt="2020-05-21T21:51:39.585" v="741" actId="27636"/>
          <ac:spMkLst>
            <pc:docMk/>
            <pc:sldMk cId="979377842" sldId="342"/>
            <ac:spMk id="3" creationId="{88316F95-C5FB-4E45-AD92-74FAA30B2FFD}"/>
          </ac:spMkLst>
        </pc:spChg>
        <pc:spChg chg="add">
          <ac:chgData name="Alexis Garretson" userId="8b9321e8b51a6e78" providerId="LiveId" clId="{E5DE5048-3BDA-49E4-923C-16D60D4353AA}" dt="2020-05-21T21:51:11.995" v="707" actId="26606"/>
          <ac:spMkLst>
            <pc:docMk/>
            <pc:sldMk cId="979377842" sldId="342"/>
            <ac:spMk id="8" creationId="{55666830-9A19-4E01-8505-D6C7F9AC5665}"/>
          </ac:spMkLst>
        </pc:spChg>
        <pc:spChg chg="add">
          <ac:chgData name="Alexis Garretson" userId="8b9321e8b51a6e78" providerId="LiveId" clId="{E5DE5048-3BDA-49E4-923C-16D60D4353AA}" dt="2020-05-21T21:51:11.995" v="707" actId="26606"/>
          <ac:spMkLst>
            <pc:docMk/>
            <pc:sldMk cId="979377842" sldId="342"/>
            <ac:spMk id="9" creationId="{AE9FC877-7FB6-4D22-9988-35420644E202}"/>
          </ac:spMkLst>
        </pc:spChg>
        <pc:spChg chg="add">
          <ac:chgData name="Alexis Garretson" userId="8b9321e8b51a6e78" providerId="LiveId" clId="{E5DE5048-3BDA-49E4-923C-16D60D4353AA}" dt="2020-05-21T21:51:11.995" v="707" actId="26606"/>
          <ac:spMkLst>
            <pc:docMk/>
            <pc:sldMk cId="979377842" sldId="342"/>
            <ac:spMk id="10" creationId="{E41809D1-F12E-46BB-B804-5F209D325E8B}"/>
          </ac:spMkLst>
        </pc:spChg>
        <pc:spChg chg="add del">
          <ac:chgData name="Alexis Garretson" userId="8b9321e8b51a6e78" providerId="LiveId" clId="{E5DE5048-3BDA-49E4-923C-16D60D4353AA}" dt="2020-05-21T21:51:04.057" v="705" actId="26606"/>
          <ac:spMkLst>
            <pc:docMk/>
            <pc:sldMk cId="979377842" sldId="342"/>
            <ac:spMk id="11" creationId="{A061BA2E-A388-41C5-B73A-B0FEB6B1029D}"/>
          </ac:spMkLst>
        </pc:spChg>
        <pc:spChg chg="add del">
          <ac:chgData name="Alexis Garretson" userId="8b9321e8b51a6e78" providerId="LiveId" clId="{E5DE5048-3BDA-49E4-923C-16D60D4353AA}" dt="2020-05-21T21:51:04.057" v="705" actId="26606"/>
          <ac:spMkLst>
            <pc:docMk/>
            <pc:sldMk cId="979377842" sldId="342"/>
            <ac:spMk id="13" creationId="{76E192A2-3ED3-4081-8A86-A22B5114178F}"/>
          </ac:spMkLst>
        </pc:spChg>
        <pc:spChg chg="add del">
          <ac:chgData name="Alexis Garretson" userId="8b9321e8b51a6e78" providerId="LiveId" clId="{E5DE5048-3BDA-49E4-923C-16D60D4353AA}" dt="2020-05-21T21:51:04.057" v="705" actId="26606"/>
          <ac:spMkLst>
            <pc:docMk/>
            <pc:sldMk cId="979377842" sldId="342"/>
            <ac:spMk id="15" creationId="{79F40191-0F44-4FD1-82CC-ACB507C14BE6}"/>
          </ac:spMkLst>
        </pc:spChg>
        <pc:spChg chg="add">
          <ac:chgData name="Alexis Garretson" userId="8b9321e8b51a6e78" providerId="LiveId" clId="{E5DE5048-3BDA-49E4-923C-16D60D4353AA}" dt="2020-05-21T21:51:11.995" v="707" actId="26606"/>
          <ac:spMkLst>
            <pc:docMk/>
            <pc:sldMk cId="979377842" sldId="342"/>
            <ac:spMk id="17" creationId="{AF2F604E-43BE-4DC3-B983-E071523364F8}"/>
          </ac:spMkLst>
        </pc:spChg>
        <pc:spChg chg="add">
          <ac:chgData name="Alexis Garretson" userId="8b9321e8b51a6e78" providerId="LiveId" clId="{E5DE5048-3BDA-49E4-923C-16D60D4353AA}" dt="2020-05-21T21:51:11.995" v="707" actId="26606"/>
          <ac:spMkLst>
            <pc:docMk/>
            <pc:sldMk cId="979377842" sldId="342"/>
            <ac:spMk id="19" creationId="{08C9B587-E65E-4B52-B37C-ABEBB6E87928}"/>
          </ac:spMkLst>
        </pc:spChg>
        <pc:picChg chg="add mod">
          <ac:chgData name="Alexis Garretson" userId="8b9321e8b51a6e78" providerId="LiveId" clId="{E5DE5048-3BDA-49E4-923C-16D60D4353AA}" dt="2020-05-22T19:21:29.026" v="3459"/>
          <ac:picMkLst>
            <pc:docMk/>
            <pc:sldMk cId="979377842" sldId="342"/>
            <ac:picMk id="4" creationId="{9B240C73-5006-48FC-9283-1380D057A7C5}"/>
          </ac:picMkLst>
        </pc:picChg>
        <pc:picChg chg="add del mod">
          <ac:chgData name="Alexis Garretson" userId="8b9321e8b51a6e78" providerId="LiveId" clId="{E5DE5048-3BDA-49E4-923C-16D60D4353AA}" dt="2020-05-21T21:50:37.458" v="668" actId="478"/>
          <ac:picMkLst>
            <pc:docMk/>
            <pc:sldMk cId="979377842" sldId="342"/>
            <ac:picMk id="4" creationId="{FC31ACE2-F6BD-4D8F-AABF-B702113125E3}"/>
          </ac:picMkLst>
        </pc:picChg>
        <pc:picChg chg="add del mod ord">
          <ac:chgData name="Alexis Garretson" userId="8b9321e8b51a6e78" providerId="LiveId" clId="{E5DE5048-3BDA-49E4-923C-16D60D4353AA}" dt="2020-05-21T21:51:05.172" v="706" actId="21"/>
          <ac:picMkLst>
            <pc:docMk/>
            <pc:sldMk cId="979377842" sldId="342"/>
            <ac:picMk id="5" creationId="{92D9EDA8-42A4-4DE4-A4FD-672CE3EC0F32}"/>
          </ac:picMkLst>
        </pc:picChg>
        <pc:picChg chg="add mod ord">
          <ac:chgData name="Alexis Garretson" userId="8b9321e8b51a6e78" providerId="LiveId" clId="{E5DE5048-3BDA-49E4-923C-16D60D4353AA}" dt="2020-05-21T21:51:11.995" v="707" actId="26606"/>
          <ac:picMkLst>
            <pc:docMk/>
            <pc:sldMk cId="979377842" sldId="342"/>
            <ac:picMk id="6" creationId="{FE9DB516-3899-43AA-880D-671CD5180238}"/>
          </ac:picMkLst>
        </pc:picChg>
        <pc:picChg chg="add mod">
          <ac:chgData name="Alexis Garretson" userId="8b9321e8b51a6e78" providerId="LiveId" clId="{E5DE5048-3BDA-49E4-923C-16D60D4353AA}" dt="2020-05-21T21:51:26.790" v="711" actId="1076"/>
          <ac:picMkLst>
            <pc:docMk/>
            <pc:sldMk cId="979377842" sldId="342"/>
            <ac:picMk id="16" creationId="{FC8D8C17-3576-4147-AF67-EB61B9738307}"/>
          </ac:picMkLst>
        </pc:picChg>
      </pc:sldChg>
      <pc:sldChg chg="addSp delSp modSp new mod modTransition">
        <pc:chgData name="Alexis Garretson" userId="8b9321e8b51a6e78" providerId="LiveId" clId="{E5DE5048-3BDA-49E4-923C-16D60D4353AA}" dt="2020-05-22T19:21:29.026" v="3459"/>
        <pc:sldMkLst>
          <pc:docMk/>
          <pc:sldMk cId="2316675778" sldId="343"/>
        </pc:sldMkLst>
        <pc:picChg chg="add mod modCrop">
          <ac:chgData name="Alexis Garretson" userId="8b9321e8b51a6e78" providerId="LiveId" clId="{E5DE5048-3BDA-49E4-923C-16D60D4353AA}" dt="2020-05-21T22:02:31.103" v="774" actId="1036"/>
          <ac:picMkLst>
            <pc:docMk/>
            <pc:sldMk cId="2316675778" sldId="343"/>
            <ac:picMk id="2" creationId="{907F732D-6D53-459E-B995-6316B8179FB7}"/>
          </ac:picMkLst>
        </pc:picChg>
        <pc:picChg chg="add mod">
          <ac:chgData name="Alexis Garretson" userId="8b9321e8b51a6e78" providerId="LiveId" clId="{E5DE5048-3BDA-49E4-923C-16D60D4353AA}" dt="2020-05-22T19:21:29.026" v="3459"/>
          <ac:picMkLst>
            <pc:docMk/>
            <pc:sldMk cId="2316675778" sldId="343"/>
            <ac:picMk id="3" creationId="{25ACB6F9-0587-44F0-A2F6-8E802656859F}"/>
          </ac:picMkLst>
        </pc:picChg>
        <pc:picChg chg="add del mod">
          <ac:chgData name="Alexis Garretson" userId="8b9321e8b51a6e78" providerId="LiveId" clId="{E5DE5048-3BDA-49E4-923C-16D60D4353AA}" dt="2020-05-21T21:40:46.736" v="612"/>
          <ac:picMkLst>
            <pc:docMk/>
            <pc:sldMk cId="2316675778" sldId="343"/>
            <ac:picMk id="4" creationId="{F9BA237A-E423-4B13-8FF3-2AF3AD45933F}"/>
          </ac:picMkLst>
        </pc:picChg>
        <pc:picChg chg="add mod">
          <ac:chgData name="Alexis Garretson" userId="8b9321e8b51a6e78" providerId="LiveId" clId="{E5DE5048-3BDA-49E4-923C-16D60D4353AA}" dt="2020-05-21T21:41:35.887" v="621" actId="1076"/>
          <ac:picMkLst>
            <pc:docMk/>
            <pc:sldMk cId="2316675778" sldId="343"/>
            <ac:picMk id="6" creationId="{AB68F744-7144-4095-A61A-3AE0ADD20A7E}"/>
          </ac:picMkLst>
        </pc:picChg>
        <pc:picChg chg="add mod modCrop">
          <ac:chgData name="Alexis Garretson" userId="8b9321e8b51a6e78" providerId="LiveId" clId="{E5DE5048-3BDA-49E4-923C-16D60D4353AA}" dt="2020-05-21T22:04:27.354" v="807" actId="1035"/>
          <ac:picMkLst>
            <pc:docMk/>
            <pc:sldMk cId="2316675778" sldId="343"/>
            <ac:picMk id="8" creationId="{C00B1869-212C-4897-A957-4A97E0BCF9A8}"/>
          </ac:picMkLst>
        </pc:picChg>
        <pc:picChg chg="add mod modCrop">
          <ac:chgData name="Alexis Garretson" userId="8b9321e8b51a6e78" providerId="LiveId" clId="{E5DE5048-3BDA-49E4-923C-16D60D4353AA}" dt="2020-05-21T22:04:22.874" v="793" actId="1037"/>
          <ac:picMkLst>
            <pc:docMk/>
            <pc:sldMk cId="2316675778" sldId="343"/>
            <ac:picMk id="10" creationId="{934F666C-D95C-423E-A706-9F6E8005BF47}"/>
          </ac:picMkLst>
        </pc:picChg>
      </pc:sldChg>
      <pc:sldChg chg="new del">
        <pc:chgData name="Alexis Garretson" userId="8b9321e8b51a6e78" providerId="LiveId" clId="{E5DE5048-3BDA-49E4-923C-16D60D4353AA}" dt="2020-05-21T21:44:57.743" v="644" actId="47"/>
        <pc:sldMkLst>
          <pc:docMk/>
          <pc:sldMk cId="3053141808" sldId="344"/>
        </pc:sldMkLst>
      </pc:sldChg>
      <pc:sldChg chg="addSp delSp modSp new del mod">
        <pc:chgData name="Alexis Garretson" userId="8b9321e8b51a6e78" providerId="LiveId" clId="{E5DE5048-3BDA-49E4-923C-16D60D4353AA}" dt="2020-05-22T00:39:01.497" v="1316" actId="47"/>
        <pc:sldMkLst>
          <pc:docMk/>
          <pc:sldMk cId="2551378285" sldId="345"/>
        </pc:sldMkLst>
        <pc:picChg chg="add del mod">
          <ac:chgData name="Alexis Garretson" userId="8b9321e8b51a6e78" providerId="LiveId" clId="{E5DE5048-3BDA-49E4-923C-16D60D4353AA}" dt="2020-05-21T21:47:37.697" v="651" actId="21"/>
          <ac:picMkLst>
            <pc:docMk/>
            <pc:sldMk cId="2551378285" sldId="345"/>
            <ac:picMk id="3" creationId="{76BADD66-0A26-486D-A11A-C5B7DED8197A}"/>
          </ac:picMkLst>
        </pc:picChg>
        <pc:picChg chg="add mod">
          <ac:chgData name="Alexis Garretson" userId="8b9321e8b51a6e78" providerId="LiveId" clId="{E5DE5048-3BDA-49E4-923C-16D60D4353AA}" dt="2020-05-21T22:12:45.412" v="818" actId="1076"/>
          <ac:picMkLst>
            <pc:docMk/>
            <pc:sldMk cId="2551378285" sldId="345"/>
            <ac:picMk id="3" creationId="{EDC44CB8-0312-4531-ABC1-98C4D57336B3}"/>
          </ac:picMkLst>
        </pc:picChg>
        <pc:picChg chg="add mod modCrop">
          <ac:chgData name="Alexis Garretson" userId="8b9321e8b51a6e78" providerId="LiveId" clId="{E5DE5048-3BDA-49E4-923C-16D60D4353AA}" dt="2020-05-21T21:56:27.926" v="769" actId="1076"/>
          <ac:picMkLst>
            <pc:docMk/>
            <pc:sldMk cId="2551378285" sldId="345"/>
            <ac:picMk id="5" creationId="{1437F770-95B9-40A0-A72C-4BEF1A6500CB}"/>
          </ac:picMkLst>
        </pc:picChg>
        <pc:picChg chg="add mod">
          <ac:chgData name="Alexis Garretson" userId="8b9321e8b51a6e78" providerId="LiveId" clId="{E5DE5048-3BDA-49E4-923C-16D60D4353AA}" dt="2020-05-21T21:49:02.125" v="662" actId="1076"/>
          <ac:picMkLst>
            <pc:docMk/>
            <pc:sldMk cId="2551378285" sldId="345"/>
            <ac:picMk id="7" creationId="{D94C6AE4-318E-473A-8A37-161F1218429E}"/>
          </ac:picMkLst>
        </pc:picChg>
        <pc:picChg chg="add del mod">
          <ac:chgData name="Alexis Garretson" userId="8b9321e8b51a6e78" providerId="LiveId" clId="{E5DE5048-3BDA-49E4-923C-16D60D4353AA}" dt="2020-05-21T21:50:32.652" v="666" actId="21"/>
          <ac:picMkLst>
            <pc:docMk/>
            <pc:sldMk cId="2551378285" sldId="345"/>
            <ac:picMk id="9" creationId="{222FCC77-C407-4AF9-9099-C065DE064A11}"/>
          </ac:picMkLst>
        </pc:picChg>
        <pc:picChg chg="add del mod modCrop">
          <ac:chgData name="Alexis Garretson" userId="8b9321e8b51a6e78" providerId="LiveId" clId="{E5DE5048-3BDA-49E4-923C-16D60D4353AA}" dt="2020-05-21T22:12:25.581" v="814" actId="478"/>
          <ac:picMkLst>
            <pc:docMk/>
            <pc:sldMk cId="2551378285" sldId="345"/>
            <ac:picMk id="11" creationId="{279D5C8A-BB62-4598-AFD4-900D16BEF799}"/>
          </ac:picMkLst>
        </pc:picChg>
        <pc:picChg chg="add mod">
          <ac:chgData name="Alexis Garretson" userId="8b9321e8b51a6e78" providerId="LiveId" clId="{E5DE5048-3BDA-49E4-923C-16D60D4353AA}" dt="2020-05-21T22:44:37.754" v="1313" actId="1076"/>
          <ac:picMkLst>
            <pc:docMk/>
            <pc:sldMk cId="2551378285" sldId="345"/>
            <ac:picMk id="13" creationId="{EA48D4CD-726B-44E5-A03B-8806CE09BB8B}"/>
          </ac:picMkLst>
        </pc:picChg>
        <pc:picChg chg="add del mod">
          <ac:chgData name="Alexis Garretson" userId="8b9321e8b51a6e78" providerId="LiveId" clId="{E5DE5048-3BDA-49E4-923C-16D60D4353AA}" dt="2020-05-21T21:47:37.697" v="651" actId="21"/>
          <ac:picMkLst>
            <pc:docMk/>
            <pc:sldMk cId="2551378285" sldId="345"/>
            <ac:picMk id="1026" creationId="{934B7CC8-C65E-4D7F-BAC9-332EAF9792C0}"/>
          </ac:picMkLst>
        </pc:picChg>
      </pc:sldChg>
      <pc:sldChg chg="modSp new del mod">
        <pc:chgData name="Alexis Garretson" userId="8b9321e8b51a6e78" providerId="LiveId" clId="{E5DE5048-3BDA-49E4-923C-16D60D4353AA}" dt="2020-05-21T22:31:08.753" v="1152" actId="47"/>
        <pc:sldMkLst>
          <pc:docMk/>
          <pc:sldMk cId="1681555174" sldId="346"/>
        </pc:sldMkLst>
        <pc:spChg chg="mod">
          <ac:chgData name="Alexis Garretson" userId="8b9321e8b51a6e78" providerId="LiveId" clId="{E5DE5048-3BDA-49E4-923C-16D60D4353AA}" dt="2020-05-21T22:27:53.990" v="934" actId="20577"/>
          <ac:spMkLst>
            <pc:docMk/>
            <pc:sldMk cId="1681555174" sldId="346"/>
            <ac:spMk id="2" creationId="{1CC861EC-0A27-40F9-97F8-F60D453191CA}"/>
          </ac:spMkLst>
        </pc:spChg>
        <pc:spChg chg="mod">
          <ac:chgData name="Alexis Garretson" userId="8b9321e8b51a6e78" providerId="LiveId" clId="{E5DE5048-3BDA-49E4-923C-16D60D4353AA}" dt="2020-05-21T22:31:05.633" v="1151" actId="20577"/>
          <ac:spMkLst>
            <pc:docMk/>
            <pc:sldMk cId="1681555174" sldId="346"/>
            <ac:spMk id="3" creationId="{62E59EBE-AAD5-4FA6-9530-D06E2E1C8771}"/>
          </ac:spMkLst>
        </pc:spChg>
      </pc:sldChg>
      <pc:sldChg chg="addSp delSp modSp new mod modTransition">
        <pc:chgData name="Alexis Garretson" userId="8b9321e8b51a6e78" providerId="LiveId" clId="{E5DE5048-3BDA-49E4-923C-16D60D4353AA}" dt="2020-05-22T19:21:29.026" v="3459"/>
        <pc:sldMkLst>
          <pc:docMk/>
          <pc:sldMk cId="795399871" sldId="347"/>
        </pc:sldMkLst>
        <pc:spChg chg="mod">
          <ac:chgData name="Alexis Garretson" userId="8b9321e8b51a6e78" providerId="LiveId" clId="{E5DE5048-3BDA-49E4-923C-16D60D4353AA}" dt="2020-05-21T22:29:17.427" v="1027"/>
          <ac:spMkLst>
            <pc:docMk/>
            <pc:sldMk cId="795399871" sldId="347"/>
            <ac:spMk id="4" creationId="{933A895B-7E92-41E7-8B08-92C9F30CE754}"/>
          </ac:spMkLst>
        </pc:spChg>
        <pc:spChg chg="mod">
          <ac:chgData name="Alexis Garretson" userId="8b9321e8b51a6e78" providerId="LiveId" clId="{E5DE5048-3BDA-49E4-923C-16D60D4353AA}" dt="2020-05-21T22:29:17.427" v="1027"/>
          <ac:spMkLst>
            <pc:docMk/>
            <pc:sldMk cId="795399871" sldId="347"/>
            <ac:spMk id="5" creationId="{6341878D-189F-4082-8F6F-401922178323}"/>
          </ac:spMkLst>
        </pc:spChg>
        <pc:spChg chg="mod">
          <ac:chgData name="Alexis Garretson" userId="8b9321e8b51a6e78" providerId="LiveId" clId="{E5DE5048-3BDA-49E4-923C-16D60D4353AA}" dt="2020-05-21T22:29:17.427" v="1027"/>
          <ac:spMkLst>
            <pc:docMk/>
            <pc:sldMk cId="795399871" sldId="347"/>
            <ac:spMk id="6" creationId="{ABA74DDB-6D66-44F7-85B4-4E92DABD606E}"/>
          </ac:spMkLst>
        </pc:spChg>
        <pc:grpChg chg="add mod">
          <ac:chgData name="Alexis Garretson" userId="8b9321e8b51a6e78" providerId="LiveId" clId="{E5DE5048-3BDA-49E4-923C-16D60D4353AA}" dt="2020-05-21T22:29:50.855" v="1038" actId="1076"/>
          <ac:grpSpMkLst>
            <pc:docMk/>
            <pc:sldMk cId="795399871" sldId="347"/>
            <ac:grpSpMk id="2" creationId="{E3002CF2-A301-4206-83BE-10C232652471}"/>
          </ac:grpSpMkLst>
        </pc:grpChg>
        <pc:picChg chg="mod">
          <ac:chgData name="Alexis Garretson" userId="8b9321e8b51a6e78" providerId="LiveId" clId="{E5DE5048-3BDA-49E4-923C-16D60D4353AA}" dt="2020-05-21T22:29:23.581" v="1029" actId="14100"/>
          <ac:picMkLst>
            <pc:docMk/>
            <pc:sldMk cId="795399871" sldId="347"/>
            <ac:picMk id="3" creationId="{25A064B3-27FA-4FEA-9FD9-4512A72AB7FD}"/>
          </ac:picMkLst>
        </pc:picChg>
        <pc:picChg chg="add mod">
          <ac:chgData name="Alexis Garretson" userId="8b9321e8b51a6e78" providerId="LiveId" clId="{E5DE5048-3BDA-49E4-923C-16D60D4353AA}" dt="2020-05-22T19:21:29.026" v="3459"/>
          <ac:picMkLst>
            <pc:docMk/>
            <pc:sldMk cId="795399871" sldId="347"/>
            <ac:picMk id="7" creationId="{41A2AD15-E245-4DB0-AF1C-75E7758E2A53}"/>
          </ac:picMkLst>
        </pc:picChg>
        <pc:picChg chg="add del mod">
          <ac:chgData name="Alexis Garretson" userId="8b9321e8b51a6e78" providerId="LiveId" clId="{E5DE5048-3BDA-49E4-923C-16D60D4353AA}" dt="2020-05-22T00:56:57.396" v="2284"/>
          <ac:picMkLst>
            <pc:docMk/>
            <pc:sldMk cId="795399871" sldId="347"/>
            <ac:picMk id="7" creationId="{4FB7F5D5-39EE-482D-A15C-2D73DEC62947}"/>
          </ac:picMkLst>
        </pc:picChg>
      </pc:sldChg>
      <pc:sldChg chg="new del">
        <pc:chgData name="Alexis Garretson" userId="8b9321e8b51a6e78" providerId="LiveId" clId="{E5DE5048-3BDA-49E4-923C-16D60D4353AA}" dt="2020-05-22T00:52:58.665" v="2278" actId="47"/>
        <pc:sldMkLst>
          <pc:docMk/>
          <pc:sldMk cId="3215804524" sldId="348"/>
        </pc:sldMkLst>
      </pc:sldChg>
      <pc:sldChg chg="addSp delSp modSp new mod modTransition setBg modAnim">
        <pc:chgData name="Alexis Garretson" userId="8b9321e8b51a6e78" providerId="LiveId" clId="{E5DE5048-3BDA-49E4-923C-16D60D4353AA}" dt="2020-05-22T19:21:29.026" v="3459"/>
        <pc:sldMkLst>
          <pc:docMk/>
          <pc:sldMk cId="2366372424" sldId="349"/>
        </pc:sldMkLst>
        <pc:spChg chg="mod">
          <ac:chgData name="Alexis Garretson" userId="8b9321e8b51a6e78" providerId="LiveId" clId="{E5DE5048-3BDA-49E4-923C-16D60D4353AA}" dt="2020-05-22T00:52:36.263" v="2277" actId="26606"/>
          <ac:spMkLst>
            <pc:docMk/>
            <pc:sldMk cId="2366372424" sldId="349"/>
            <ac:spMk id="2" creationId="{6F7EAB19-C8A7-4879-A89C-50EF3E34DAE9}"/>
          </ac:spMkLst>
        </pc:spChg>
        <pc:spChg chg="add del mod">
          <ac:chgData name="Alexis Garretson" userId="8b9321e8b51a6e78" providerId="LiveId" clId="{E5DE5048-3BDA-49E4-923C-16D60D4353AA}" dt="2020-05-22T00:49:18.724" v="2263" actId="26606"/>
          <ac:spMkLst>
            <pc:docMk/>
            <pc:sldMk cId="2366372424" sldId="349"/>
            <ac:spMk id="3" creationId="{AEAD5689-3A4D-4F81-9C84-D1F4692F2907}"/>
          </ac:spMkLst>
        </pc:spChg>
        <pc:spChg chg="add del">
          <ac:chgData name="Alexis Garretson" userId="8b9321e8b51a6e78" providerId="LiveId" clId="{E5DE5048-3BDA-49E4-923C-16D60D4353AA}" dt="2020-05-22T00:49:01.031" v="2260" actId="26606"/>
          <ac:spMkLst>
            <pc:docMk/>
            <pc:sldMk cId="2366372424" sldId="349"/>
            <ac:spMk id="6" creationId="{2B566528-1B12-4246-9431-5C2D7D081168}"/>
          </ac:spMkLst>
        </pc:spChg>
        <pc:spChg chg="add del">
          <ac:chgData name="Alexis Garretson" userId="8b9321e8b51a6e78" providerId="LiveId" clId="{E5DE5048-3BDA-49E4-923C-16D60D4353AA}" dt="2020-05-22T00:52:36.263" v="2277" actId="26606"/>
          <ac:spMkLst>
            <pc:docMk/>
            <pc:sldMk cId="2366372424" sldId="349"/>
            <ac:spMk id="8" creationId="{68575C10-8187-4AC4-AD72-C754EAFD2867}"/>
          </ac:spMkLst>
        </pc:spChg>
        <pc:spChg chg="add del">
          <ac:chgData name="Alexis Garretson" userId="8b9321e8b51a6e78" providerId="LiveId" clId="{E5DE5048-3BDA-49E4-923C-16D60D4353AA}" dt="2020-05-22T00:47:49.386" v="2106" actId="26606"/>
          <ac:spMkLst>
            <pc:docMk/>
            <pc:sldMk cId="2366372424" sldId="349"/>
            <ac:spMk id="9" creationId="{07E773EB-1EC1-4E49-9DE2-E6F460497242}"/>
          </ac:spMkLst>
        </pc:spChg>
        <pc:spChg chg="add del">
          <ac:chgData name="Alexis Garretson" userId="8b9321e8b51a6e78" providerId="LiveId" clId="{E5DE5048-3BDA-49E4-923C-16D60D4353AA}" dt="2020-05-22T00:49:01.031" v="2260" actId="26606"/>
          <ac:spMkLst>
            <pc:docMk/>
            <pc:sldMk cId="2366372424" sldId="349"/>
            <ac:spMk id="11" creationId="{2E80C965-DB6D-4F81-9E9E-B027384D0BD6}"/>
          </ac:spMkLst>
        </pc:spChg>
        <pc:spChg chg="add del">
          <ac:chgData name="Alexis Garretson" userId="8b9321e8b51a6e78" providerId="LiveId" clId="{E5DE5048-3BDA-49E4-923C-16D60D4353AA}" dt="2020-05-22T00:49:01.031" v="2260" actId="26606"/>
          <ac:spMkLst>
            <pc:docMk/>
            <pc:sldMk cId="2366372424" sldId="349"/>
            <ac:spMk id="13" creationId="{A580F890-B085-4E95-96AA-55AEBEC5CE6E}"/>
          </ac:spMkLst>
        </pc:spChg>
        <pc:spChg chg="add del">
          <ac:chgData name="Alexis Garretson" userId="8b9321e8b51a6e78" providerId="LiveId" clId="{E5DE5048-3BDA-49E4-923C-16D60D4353AA}" dt="2020-05-22T00:49:01.031" v="2260" actId="26606"/>
          <ac:spMkLst>
            <pc:docMk/>
            <pc:sldMk cId="2366372424" sldId="349"/>
            <ac:spMk id="15" creationId="{D3F51FEB-38FB-4F6C-9F7B-2F2AFAB65463}"/>
          </ac:spMkLst>
        </pc:spChg>
        <pc:spChg chg="add del">
          <ac:chgData name="Alexis Garretson" userId="8b9321e8b51a6e78" providerId="LiveId" clId="{E5DE5048-3BDA-49E4-923C-16D60D4353AA}" dt="2020-05-22T00:49:01.031" v="2260" actId="26606"/>
          <ac:spMkLst>
            <pc:docMk/>
            <pc:sldMk cId="2366372424" sldId="349"/>
            <ac:spMk id="17" creationId="{1E547BA6-BAE0-43BB-A7CA-60F69CE252F0}"/>
          </ac:spMkLst>
        </pc:spChg>
        <pc:graphicFrameChg chg="add del mod">
          <ac:chgData name="Alexis Garretson" userId="8b9321e8b51a6e78" providerId="LiveId" clId="{E5DE5048-3BDA-49E4-923C-16D60D4353AA}" dt="2020-05-22T00:47:49.386" v="2106" actId="26606"/>
          <ac:graphicFrameMkLst>
            <pc:docMk/>
            <pc:sldMk cId="2366372424" sldId="349"/>
            <ac:graphicFrameMk id="5" creationId="{10C9FFB1-51B5-4F44-BCA4-A2D07104367D}"/>
          </ac:graphicFrameMkLst>
        </pc:graphicFrameChg>
        <pc:graphicFrameChg chg="add del mod">
          <ac:chgData name="Alexis Garretson" userId="8b9321e8b51a6e78" providerId="LiveId" clId="{E5DE5048-3BDA-49E4-923C-16D60D4353AA}" dt="2020-05-22T00:49:01.031" v="2260" actId="26606"/>
          <ac:graphicFrameMkLst>
            <pc:docMk/>
            <pc:sldMk cId="2366372424" sldId="349"/>
            <ac:graphicFrameMk id="7" creationId="{6A5780DA-7FA8-4B6A-BCCA-58D37CD5ECF8}"/>
          </ac:graphicFrameMkLst>
        </pc:graphicFrameChg>
        <pc:graphicFrameChg chg="add mod modGraphic">
          <ac:chgData name="Alexis Garretson" userId="8b9321e8b51a6e78" providerId="LiveId" clId="{E5DE5048-3BDA-49E4-923C-16D60D4353AA}" dt="2020-05-22T02:01:20.260" v="3309" actId="20577"/>
          <ac:graphicFrameMkLst>
            <pc:docMk/>
            <pc:sldMk cId="2366372424" sldId="349"/>
            <ac:graphicFrameMk id="12" creationId="{B2ABF194-3A5E-4043-9D18-BB6297197CC9}"/>
          </ac:graphicFrameMkLst>
        </pc:graphicFrameChg>
        <pc:picChg chg="add del mod">
          <ac:chgData name="Alexis Garretson" userId="8b9321e8b51a6e78" providerId="LiveId" clId="{E5DE5048-3BDA-49E4-923C-16D60D4353AA}" dt="2020-05-22T19:11:27.699" v="3458"/>
          <ac:picMkLst>
            <pc:docMk/>
            <pc:sldMk cId="2366372424" sldId="349"/>
            <ac:picMk id="3" creationId="{08676A38-7D0A-4E30-BB63-E22B2A01AE6C}"/>
          </ac:picMkLst>
        </pc:picChg>
        <pc:picChg chg="add mod">
          <ac:chgData name="Alexis Garretson" userId="8b9321e8b51a6e78" providerId="LiveId" clId="{E5DE5048-3BDA-49E4-923C-16D60D4353AA}" dt="2020-05-22T19:21:29.026" v="3459"/>
          <ac:picMkLst>
            <pc:docMk/>
            <pc:sldMk cId="2366372424" sldId="349"/>
            <ac:picMk id="4" creationId="{96A0EA91-3DEE-47EA-B2A5-D3D0005590B5}"/>
          </ac:picMkLst>
        </pc:picChg>
        <pc:cxnChg chg="add del">
          <ac:chgData name="Alexis Garretson" userId="8b9321e8b51a6e78" providerId="LiveId" clId="{E5DE5048-3BDA-49E4-923C-16D60D4353AA}" dt="2020-05-22T00:52:36.263" v="2277" actId="26606"/>
          <ac:cxnSpMkLst>
            <pc:docMk/>
            <pc:sldMk cId="2366372424" sldId="349"/>
            <ac:cxnSpMk id="10" creationId="{74E776C9-ED67-41B7-B3A3-4DF76EF3ACEE}"/>
          </ac:cxnSpMkLst>
        </pc:cxnChg>
      </pc:sldChg>
      <pc:sldChg chg="addSp modSp new del">
        <pc:chgData name="Alexis Garretson" userId="8b9321e8b51a6e78" providerId="LiveId" clId="{E5DE5048-3BDA-49E4-923C-16D60D4353AA}" dt="2020-05-22T00:57:41.170" v="2288" actId="47"/>
        <pc:sldMkLst>
          <pc:docMk/>
          <pc:sldMk cId="2187047052" sldId="350"/>
        </pc:sldMkLst>
        <pc:picChg chg="add mod">
          <ac:chgData name="Alexis Garretson" userId="8b9321e8b51a6e78" providerId="LiveId" clId="{E5DE5048-3BDA-49E4-923C-16D60D4353AA}" dt="2020-05-22T00:56:23.220" v="2280"/>
          <ac:picMkLst>
            <pc:docMk/>
            <pc:sldMk cId="2187047052" sldId="350"/>
            <ac:picMk id="4" creationId="{7B326FF4-6DF1-4F4B-BB89-16608E749A34}"/>
          </ac:picMkLst>
        </pc:picChg>
      </pc:sldChg>
      <pc:sldChg chg="addSp modSp new modTransition">
        <pc:chgData name="Alexis Garretson" userId="8b9321e8b51a6e78" providerId="LiveId" clId="{E5DE5048-3BDA-49E4-923C-16D60D4353AA}" dt="2020-05-22T19:21:29.026" v="3459"/>
        <pc:sldMkLst>
          <pc:docMk/>
          <pc:sldMk cId="2659543457" sldId="351"/>
        </pc:sldMkLst>
        <pc:picChg chg="add mod">
          <ac:chgData name="Alexis Garretson" userId="8b9321e8b51a6e78" providerId="LiveId" clId="{E5DE5048-3BDA-49E4-923C-16D60D4353AA}" dt="2020-05-22T00:57:02.709" v="2286"/>
          <ac:picMkLst>
            <pc:docMk/>
            <pc:sldMk cId="2659543457" sldId="351"/>
            <ac:picMk id="2" creationId="{3DBD0E08-8912-461E-9EFF-9888D1ED012E}"/>
          </ac:picMkLst>
        </pc:picChg>
        <pc:picChg chg="add mod">
          <ac:chgData name="Alexis Garretson" userId="8b9321e8b51a6e78" providerId="LiveId" clId="{E5DE5048-3BDA-49E4-923C-16D60D4353AA}" dt="2020-05-22T19:21:29.026" v="3459"/>
          <ac:picMkLst>
            <pc:docMk/>
            <pc:sldMk cId="2659543457" sldId="351"/>
            <ac:picMk id="4" creationId="{990E5058-5F7C-4113-B91B-AF3E6D46B8EA}"/>
          </ac:picMkLst>
        </pc:picChg>
        <pc:inkChg chg="add">
          <ac:chgData name="Alexis Garretson" userId="8b9321e8b51a6e78" providerId="LiveId" clId="{E5DE5048-3BDA-49E4-923C-16D60D4353AA}" dt="2020-05-22T19:21:29.026" v="3459"/>
          <ac:inkMkLst>
            <pc:docMk/>
            <pc:sldMk cId="2659543457" sldId="351"/>
            <ac:inkMk id="3" creationId="{58CE43BA-0B97-45EA-B872-674BD6379462}"/>
          </ac:inkMkLst>
        </pc:inkChg>
      </pc:sldChg>
      <pc:sldChg chg="addSp delSp modSp new mod ord modTransition setBg modClrScheme delDesignElem chgLayout">
        <pc:chgData name="Alexis Garretson" userId="8b9321e8b51a6e78" providerId="LiveId" clId="{E5DE5048-3BDA-49E4-923C-16D60D4353AA}" dt="2020-05-22T19:21:29.026" v="3459"/>
        <pc:sldMkLst>
          <pc:docMk/>
          <pc:sldMk cId="2994833218" sldId="352"/>
        </pc:sldMkLst>
        <pc:spChg chg="add del mod">
          <ac:chgData name="Alexis Garretson" userId="8b9321e8b51a6e78" providerId="LiveId" clId="{E5DE5048-3BDA-49E4-923C-16D60D4353AA}" dt="2020-05-22T01:20:47.990" v="2310" actId="478"/>
          <ac:spMkLst>
            <pc:docMk/>
            <pc:sldMk cId="2994833218" sldId="352"/>
            <ac:spMk id="13" creationId="{F5B1D93E-5625-408F-A8DC-55D26E457C8F}"/>
          </ac:spMkLst>
        </pc:spChg>
        <pc:spChg chg="add del mod ord">
          <ac:chgData name="Alexis Garretson" userId="8b9321e8b51a6e78" providerId="LiveId" clId="{E5DE5048-3BDA-49E4-923C-16D60D4353AA}" dt="2020-05-22T01:27:19.927" v="2661" actId="478"/>
          <ac:spMkLst>
            <pc:docMk/>
            <pc:sldMk cId="2994833218" sldId="352"/>
            <ac:spMk id="16" creationId="{7FC0D0FF-09F7-4283-BB08-30941E970F5B}"/>
          </ac:spMkLst>
        </pc:spChg>
        <pc:spChg chg="add del mod ord">
          <ac:chgData name="Alexis Garretson" userId="8b9321e8b51a6e78" providerId="LiveId" clId="{E5DE5048-3BDA-49E4-923C-16D60D4353AA}" dt="2020-05-22T01:24:16.804" v="2528" actId="478"/>
          <ac:spMkLst>
            <pc:docMk/>
            <pc:sldMk cId="2994833218" sldId="352"/>
            <ac:spMk id="17" creationId="{BCA5EF94-DE29-43FE-BDDE-A3E758D1DA9E}"/>
          </ac:spMkLst>
        </pc:spChg>
        <pc:spChg chg="add del mod">
          <ac:chgData name="Alexis Garretson" userId="8b9321e8b51a6e78" providerId="LiveId" clId="{E5DE5048-3BDA-49E4-923C-16D60D4353AA}" dt="2020-05-22T01:27:19.957" v="2662" actId="478"/>
          <ac:spMkLst>
            <pc:docMk/>
            <pc:sldMk cId="2994833218" sldId="352"/>
            <ac:spMk id="19" creationId="{E4A32766-CEDB-42B9-BB11-4F86C9901A74}"/>
          </ac:spMkLst>
        </pc:spChg>
        <pc:spChg chg="add mod ord">
          <ac:chgData name="Alexis Garretson" userId="8b9321e8b51a6e78" providerId="LiveId" clId="{E5DE5048-3BDA-49E4-923C-16D60D4353AA}" dt="2020-05-22T01:51:23.788" v="3297" actId="20577"/>
          <ac:spMkLst>
            <pc:docMk/>
            <pc:sldMk cId="2994833218" sldId="352"/>
            <ac:spMk id="20" creationId="{3856B2A4-91A1-4C9C-8E8F-75E6E4CDCAA4}"/>
          </ac:spMkLst>
        </pc:spChg>
        <pc:spChg chg="add del mod ord">
          <ac:chgData name="Alexis Garretson" userId="8b9321e8b51a6e78" providerId="LiveId" clId="{E5DE5048-3BDA-49E4-923C-16D60D4353AA}" dt="2020-05-22T01:28:26.165" v="2712" actId="478"/>
          <ac:spMkLst>
            <pc:docMk/>
            <pc:sldMk cId="2994833218" sldId="352"/>
            <ac:spMk id="21" creationId="{7942B0BB-86A9-4CC1-9458-9BED7CFE38AC}"/>
          </ac:spMkLst>
        </pc:spChg>
        <pc:spChg chg="add del">
          <ac:chgData name="Alexis Garretson" userId="8b9321e8b51a6e78" providerId="LiveId" clId="{E5DE5048-3BDA-49E4-923C-16D60D4353AA}" dt="2020-05-22T01:28:00.576" v="2671" actId="700"/>
          <ac:spMkLst>
            <pc:docMk/>
            <pc:sldMk cId="2994833218" sldId="352"/>
            <ac:spMk id="71" creationId="{A4AC5506-6312-4701-8D3C-40187889A947}"/>
          </ac:spMkLst>
        </pc:spChg>
        <pc:spChg chg="add del">
          <ac:chgData name="Alexis Garretson" userId="8b9321e8b51a6e78" providerId="LiveId" clId="{E5DE5048-3BDA-49E4-923C-16D60D4353AA}" dt="2020-05-22T01:28:41.786" v="2714" actId="26606"/>
          <ac:spMkLst>
            <pc:docMk/>
            <pc:sldMk cId="2994833218" sldId="352"/>
            <ac:spMk id="1028" creationId="{A5711A0E-A428-4ED1-96CB-33D69FD842E4}"/>
          </ac:spMkLst>
        </pc:spChg>
        <pc:spChg chg="add del">
          <ac:chgData name="Alexis Garretson" userId="8b9321e8b51a6e78" providerId="LiveId" clId="{E5DE5048-3BDA-49E4-923C-16D60D4353AA}" dt="2020-05-22T01:28:46.557" v="2718" actId="26606"/>
          <ac:spMkLst>
            <pc:docMk/>
            <pc:sldMk cId="2994833218" sldId="352"/>
            <ac:spMk id="1029" creationId="{D4771268-CB57-404A-9271-370EB28F6090}"/>
          </ac:spMkLst>
        </pc:spChg>
        <pc:spChg chg="add del">
          <ac:chgData name="Alexis Garretson" userId="8b9321e8b51a6e78" providerId="LiveId" clId="{E5DE5048-3BDA-49E4-923C-16D60D4353AA}" dt="2020-05-22T01:28:47.536" v="2720" actId="26606"/>
          <ac:spMkLst>
            <pc:docMk/>
            <pc:sldMk cId="2994833218" sldId="352"/>
            <ac:spMk id="1031" creationId="{4351DFE5-F63D-4BE0-BDA9-E3EB88F01AA5}"/>
          </ac:spMkLst>
        </pc:spChg>
        <pc:spChg chg="add">
          <ac:chgData name="Alexis Garretson" userId="8b9321e8b51a6e78" providerId="LiveId" clId="{E5DE5048-3BDA-49E4-923C-16D60D4353AA}" dt="2020-05-22T01:28:47.554" v="2721" actId="26606"/>
          <ac:spMkLst>
            <pc:docMk/>
            <pc:sldMk cId="2994833218" sldId="352"/>
            <ac:spMk id="1033" creationId="{A5711A0E-A428-4ED1-96CB-33D69FD842E4}"/>
          </ac:spMkLst>
        </pc:spChg>
        <pc:graphicFrameChg chg="add del mod">
          <ac:chgData name="Alexis Garretson" userId="8b9321e8b51a6e78" providerId="LiveId" clId="{E5DE5048-3BDA-49E4-923C-16D60D4353AA}" dt="2020-05-22T01:16:16.491" v="2304" actId="478"/>
          <ac:graphicFrameMkLst>
            <pc:docMk/>
            <pc:sldMk cId="2994833218" sldId="352"/>
            <ac:graphicFrameMk id="10" creationId="{C0987866-916B-4D2B-9C1B-6CAA05B5C529}"/>
          </ac:graphicFrameMkLst>
        </pc:graphicFrameChg>
        <pc:picChg chg="add mod">
          <ac:chgData name="Alexis Garretson" userId="8b9321e8b51a6e78" providerId="LiveId" clId="{E5DE5048-3BDA-49E4-923C-16D60D4353AA}" dt="2020-05-22T19:21:29.026" v="3459"/>
          <ac:picMkLst>
            <pc:docMk/>
            <pc:sldMk cId="2994833218" sldId="352"/>
            <ac:picMk id="2" creationId="{CD3E8723-3DC3-406F-B6AC-743B51B4BCAC}"/>
          </ac:picMkLst>
        </pc:picChg>
        <pc:picChg chg="add mod">
          <ac:chgData name="Alexis Garretson" userId="8b9321e8b51a6e78" providerId="LiveId" clId="{E5DE5048-3BDA-49E4-923C-16D60D4353AA}" dt="2020-05-22T01:28:47.554" v="2721" actId="26606"/>
          <ac:picMkLst>
            <pc:docMk/>
            <pc:sldMk cId="2994833218" sldId="352"/>
            <ac:picMk id="3" creationId="{9BD92C25-7C7B-44D2-919D-811D89B4D0A2}"/>
          </ac:picMkLst>
        </pc:picChg>
        <pc:picChg chg="add mod">
          <ac:chgData name="Alexis Garretson" userId="8b9321e8b51a6e78" providerId="LiveId" clId="{E5DE5048-3BDA-49E4-923C-16D60D4353AA}" dt="2020-05-22T01:28:47.554" v="2721" actId="26606"/>
          <ac:picMkLst>
            <pc:docMk/>
            <pc:sldMk cId="2994833218" sldId="352"/>
            <ac:picMk id="5" creationId="{1548C908-B9AD-44AA-A08F-A74A536264A7}"/>
          </ac:picMkLst>
        </pc:picChg>
        <pc:picChg chg="add mod">
          <ac:chgData name="Alexis Garretson" userId="8b9321e8b51a6e78" providerId="LiveId" clId="{E5DE5048-3BDA-49E4-923C-16D60D4353AA}" dt="2020-05-22T01:28:47.554" v="2721" actId="26606"/>
          <ac:picMkLst>
            <pc:docMk/>
            <pc:sldMk cId="2994833218" sldId="352"/>
            <ac:picMk id="7" creationId="{3E5FB296-E517-46FF-9388-5932B8B6C5D6}"/>
          </ac:picMkLst>
        </pc:picChg>
        <pc:picChg chg="add mod">
          <ac:chgData name="Alexis Garretson" userId="8b9321e8b51a6e78" providerId="LiveId" clId="{E5DE5048-3BDA-49E4-923C-16D60D4353AA}" dt="2020-05-22T01:28:47.554" v="2721" actId="26606"/>
          <ac:picMkLst>
            <pc:docMk/>
            <pc:sldMk cId="2994833218" sldId="352"/>
            <ac:picMk id="9" creationId="{27A69519-E122-4675-ADCE-DCE0D079B9BF}"/>
          </ac:picMkLst>
        </pc:picChg>
        <pc:picChg chg="add mod">
          <ac:chgData name="Alexis Garretson" userId="8b9321e8b51a6e78" providerId="LiveId" clId="{E5DE5048-3BDA-49E4-923C-16D60D4353AA}" dt="2020-05-22T01:28:47.554" v="2721" actId="26606"/>
          <ac:picMkLst>
            <pc:docMk/>
            <pc:sldMk cId="2994833218" sldId="352"/>
            <ac:picMk id="12" creationId="{779B9D76-4B4D-482E-9E8B-5C2514B2EDDF}"/>
          </ac:picMkLst>
        </pc:picChg>
        <pc:picChg chg="add del mod">
          <ac:chgData name="Alexis Garretson" userId="8b9321e8b51a6e78" providerId="LiveId" clId="{E5DE5048-3BDA-49E4-923C-16D60D4353AA}" dt="2020-05-22T01:28:47.554" v="2721" actId="26606"/>
          <ac:picMkLst>
            <pc:docMk/>
            <pc:sldMk cId="2994833218" sldId="352"/>
            <ac:picMk id="15" creationId="{7C81DD59-FC2E-4685-8AB6-B70C8316DA40}"/>
          </ac:picMkLst>
        </pc:picChg>
        <pc:picChg chg="add del">
          <ac:chgData name="Alexis Garretson" userId="8b9321e8b51a6e78" providerId="LiveId" clId="{E5DE5048-3BDA-49E4-923C-16D60D4353AA}" dt="2020-05-22T01:28:47.536" v="2720" actId="26606"/>
          <ac:picMkLst>
            <pc:docMk/>
            <pc:sldMk cId="2994833218" sldId="352"/>
            <ac:picMk id="73" creationId="{02DD2BC0-6F29-4B4F-8D61-2DCF6D2E8E73}"/>
          </ac:picMkLst>
        </pc:picChg>
        <pc:picChg chg="add mod">
          <ac:chgData name="Alexis Garretson" userId="8b9321e8b51a6e78" providerId="LiveId" clId="{E5DE5048-3BDA-49E4-923C-16D60D4353AA}" dt="2020-05-22T01:28:47.554" v="2721" actId="26606"/>
          <ac:picMkLst>
            <pc:docMk/>
            <pc:sldMk cId="2994833218" sldId="352"/>
            <ac:picMk id="1026" creationId="{42B35FBD-4765-4215-AF1B-34789B6A77EC}"/>
          </ac:picMkLst>
        </pc:picChg>
      </pc:sldChg>
      <pc:sldChg chg="addSp delSp modSp new mod ord modTransition setBg">
        <pc:chgData name="Alexis Garretson" userId="8b9321e8b51a6e78" providerId="LiveId" clId="{E5DE5048-3BDA-49E4-923C-16D60D4353AA}" dt="2020-05-22T19:25:54.432" v="3481"/>
        <pc:sldMkLst>
          <pc:docMk/>
          <pc:sldMk cId="3983052378" sldId="353"/>
        </pc:sldMkLst>
        <pc:spChg chg="mod">
          <ac:chgData name="Alexis Garretson" userId="8b9321e8b51a6e78" providerId="LiveId" clId="{E5DE5048-3BDA-49E4-923C-16D60D4353AA}" dt="2020-05-22T01:29:40.049" v="2767" actId="26606"/>
          <ac:spMkLst>
            <pc:docMk/>
            <pc:sldMk cId="3983052378" sldId="353"/>
            <ac:spMk id="2" creationId="{607904D7-85E4-4CDE-B168-DFD7C22091EA}"/>
          </ac:spMkLst>
        </pc:spChg>
        <pc:spChg chg="del mod">
          <ac:chgData name="Alexis Garretson" userId="8b9321e8b51a6e78" providerId="LiveId" clId="{E5DE5048-3BDA-49E4-923C-16D60D4353AA}" dt="2020-05-22T01:29:43.581" v="2768" actId="478"/>
          <ac:spMkLst>
            <pc:docMk/>
            <pc:sldMk cId="3983052378" sldId="353"/>
            <ac:spMk id="3" creationId="{B3FFCE8E-5D22-4C91-A11D-B6D9F79EA763}"/>
          </ac:spMkLst>
        </pc:spChg>
        <pc:spChg chg="add">
          <ac:chgData name="Alexis Garretson" userId="8b9321e8b51a6e78" providerId="LiveId" clId="{E5DE5048-3BDA-49E4-923C-16D60D4353AA}" dt="2020-05-22T01:29:40.049" v="2767" actId="26606"/>
          <ac:spMkLst>
            <pc:docMk/>
            <pc:sldMk cId="3983052378" sldId="353"/>
            <ac:spMk id="8" creationId="{FFD48BC7-DC40-47DE-87EE-9F4B6ECB9ABB}"/>
          </ac:spMkLst>
        </pc:spChg>
        <pc:spChg chg="add">
          <ac:chgData name="Alexis Garretson" userId="8b9321e8b51a6e78" providerId="LiveId" clId="{E5DE5048-3BDA-49E4-923C-16D60D4353AA}" dt="2020-05-22T01:29:40.049" v="2767" actId="26606"/>
          <ac:spMkLst>
            <pc:docMk/>
            <pc:sldMk cId="3983052378" sldId="353"/>
            <ac:spMk id="10" creationId="{E502BBC7-2C76-46F3-BC24-5985BC13DB88}"/>
          </ac:spMkLst>
        </pc:spChg>
        <pc:spChg chg="add">
          <ac:chgData name="Alexis Garretson" userId="8b9321e8b51a6e78" providerId="LiveId" clId="{E5DE5048-3BDA-49E4-923C-16D60D4353AA}" dt="2020-05-22T01:29:40.049" v="2767" actId="26606"/>
          <ac:spMkLst>
            <pc:docMk/>
            <pc:sldMk cId="3983052378" sldId="353"/>
            <ac:spMk id="12" creationId="{C7F28D52-2A5F-4D23-81AE-7CB8B591C7AF}"/>
          </ac:spMkLst>
        </pc:spChg>
        <pc:spChg chg="add">
          <ac:chgData name="Alexis Garretson" userId="8b9321e8b51a6e78" providerId="LiveId" clId="{E5DE5048-3BDA-49E4-923C-16D60D4353AA}" dt="2020-05-22T01:29:40.049" v="2767" actId="26606"/>
          <ac:spMkLst>
            <pc:docMk/>
            <pc:sldMk cId="3983052378" sldId="353"/>
            <ac:spMk id="14" creationId="{3629484E-3792-4B3D-89AD-7C8A1ED0E0D4}"/>
          </ac:spMkLst>
        </pc:spChg>
        <pc:picChg chg="add mod">
          <ac:chgData name="Alexis Garretson" userId="8b9321e8b51a6e78" providerId="LiveId" clId="{E5DE5048-3BDA-49E4-923C-16D60D4353AA}" dt="2020-05-22T19:25:54.432" v="3481"/>
          <ac:picMkLst>
            <pc:docMk/>
            <pc:sldMk cId="3983052378" sldId="353"/>
            <ac:picMk id="3" creationId="{BEEDE18C-89D9-4F9A-8585-A3A753612EF5}"/>
          </ac:picMkLst>
        </pc:picChg>
      </pc:sldChg>
      <pc:sldChg chg="addSp delSp modSp new mod ord modTransition setBg modClrScheme modAnim chgLayout">
        <pc:chgData name="Alexis Garretson" userId="8b9321e8b51a6e78" providerId="LiveId" clId="{E5DE5048-3BDA-49E4-923C-16D60D4353AA}" dt="2020-05-22T19:25:54.432" v="3481"/>
        <pc:sldMkLst>
          <pc:docMk/>
          <pc:sldMk cId="3147917703" sldId="354"/>
        </pc:sldMkLst>
        <pc:spChg chg="mod ord">
          <ac:chgData name="Alexis Garretson" userId="8b9321e8b51a6e78" providerId="LiveId" clId="{E5DE5048-3BDA-49E4-923C-16D60D4353AA}" dt="2020-05-22T01:52:36.831" v="3300" actId="1076"/>
          <ac:spMkLst>
            <pc:docMk/>
            <pc:sldMk cId="3147917703" sldId="354"/>
            <ac:spMk id="2" creationId="{D3F9A088-5B97-4EA4-BA68-82A80572FBEF}"/>
          </ac:spMkLst>
        </pc:spChg>
        <pc:spChg chg="add mod ord">
          <ac:chgData name="Alexis Garretson" userId="8b9321e8b51a6e78" providerId="LiveId" clId="{E5DE5048-3BDA-49E4-923C-16D60D4353AA}" dt="2020-05-22T01:50:52.149" v="3264" actId="1076"/>
          <ac:spMkLst>
            <pc:docMk/>
            <pc:sldMk cId="3147917703" sldId="354"/>
            <ac:spMk id="11" creationId="{CF8733D2-9FBB-438A-9B9C-3E5E4FDC4EE9}"/>
          </ac:spMkLst>
        </pc:spChg>
        <pc:graphicFrameChg chg="add del mod">
          <ac:chgData name="Alexis Garretson" userId="8b9321e8b51a6e78" providerId="LiveId" clId="{E5DE5048-3BDA-49E4-923C-16D60D4353AA}" dt="2020-05-22T01:48:11.694" v="3230" actId="478"/>
          <ac:graphicFrameMkLst>
            <pc:docMk/>
            <pc:sldMk cId="3147917703" sldId="354"/>
            <ac:graphicFrameMk id="14" creationId="{99891B18-7E2A-43D3-89F4-CBA9A863AC81}"/>
          </ac:graphicFrameMkLst>
        </pc:graphicFrameChg>
        <pc:picChg chg="add del mod">
          <ac:chgData name="Alexis Garretson" userId="8b9321e8b51a6e78" providerId="LiveId" clId="{E5DE5048-3BDA-49E4-923C-16D60D4353AA}" dt="2020-05-22T19:21:33.189" v="3460"/>
          <ac:picMkLst>
            <pc:docMk/>
            <pc:sldMk cId="3147917703" sldId="354"/>
            <ac:picMk id="3" creationId="{28F06B87-42E3-40DA-A4FE-207D4582F15E}"/>
          </ac:picMkLst>
        </pc:picChg>
        <pc:picChg chg="add mod ord">
          <ac:chgData name="Alexis Garretson" userId="8b9321e8b51a6e78" providerId="LiveId" clId="{E5DE5048-3BDA-49E4-923C-16D60D4353AA}" dt="2020-05-22T01:45:08.050" v="3179" actId="1076"/>
          <ac:picMkLst>
            <pc:docMk/>
            <pc:sldMk cId="3147917703" sldId="354"/>
            <ac:picMk id="4" creationId="{3556277B-B174-480B-8583-41A71E48F67A}"/>
          </ac:picMkLst>
        </pc:picChg>
        <pc:picChg chg="add mod">
          <ac:chgData name="Alexis Garretson" userId="8b9321e8b51a6e78" providerId="LiveId" clId="{E5DE5048-3BDA-49E4-923C-16D60D4353AA}" dt="2020-05-22T19:25:54.432" v="3481"/>
          <ac:picMkLst>
            <pc:docMk/>
            <pc:sldMk cId="3147917703" sldId="354"/>
            <ac:picMk id="5" creationId="{A38BF6FC-A32B-4B26-8BE4-6BB283227F13}"/>
          </ac:picMkLst>
        </pc:picChg>
        <pc:picChg chg="add mod ord">
          <ac:chgData name="Alexis Garretson" userId="8b9321e8b51a6e78" providerId="LiveId" clId="{E5DE5048-3BDA-49E4-923C-16D60D4353AA}" dt="2020-05-22T01:50:07.527" v="3260" actId="1076"/>
          <ac:picMkLst>
            <pc:docMk/>
            <pc:sldMk cId="3147917703" sldId="354"/>
            <ac:picMk id="6" creationId="{33A28439-8D31-4601-9304-D3213DA3C170}"/>
          </ac:picMkLst>
        </pc:picChg>
        <pc:picChg chg="add mod">
          <ac:chgData name="Alexis Garretson" userId="8b9321e8b51a6e78" providerId="LiveId" clId="{E5DE5048-3BDA-49E4-923C-16D60D4353AA}" dt="2020-05-22T01:46:47.556" v="3228" actId="1076"/>
          <ac:picMkLst>
            <pc:docMk/>
            <pc:sldMk cId="3147917703" sldId="354"/>
            <ac:picMk id="8" creationId="{C5B2CD52-1822-4AF1-8837-BF046B97BE60}"/>
          </ac:picMkLst>
        </pc:picChg>
        <pc:picChg chg="add mod ord">
          <ac:chgData name="Alexis Garretson" userId="8b9321e8b51a6e78" providerId="LiveId" clId="{E5DE5048-3BDA-49E4-923C-16D60D4353AA}" dt="2020-05-22T01:46:37.378" v="3226" actId="1076"/>
          <ac:picMkLst>
            <pc:docMk/>
            <pc:sldMk cId="3147917703" sldId="354"/>
            <ac:picMk id="10" creationId="{E0D67C88-EDEE-43FE-8877-6BB6B62E80F1}"/>
          </ac:picMkLst>
        </pc:picChg>
        <pc:picChg chg="add mod ord">
          <ac:chgData name="Alexis Garretson" userId="8b9321e8b51a6e78" providerId="LiveId" clId="{E5DE5048-3BDA-49E4-923C-16D60D4353AA}" dt="2020-05-22T01:48:45.552" v="3245" actId="1076"/>
          <ac:picMkLst>
            <pc:docMk/>
            <pc:sldMk cId="3147917703" sldId="354"/>
            <ac:picMk id="13" creationId="{F932A768-BDFD-467F-B2C8-B991AB1160AE}"/>
          </ac:picMkLst>
        </pc:picChg>
        <pc:picChg chg="add mod">
          <ac:chgData name="Alexis Garretson" userId="8b9321e8b51a6e78" providerId="LiveId" clId="{E5DE5048-3BDA-49E4-923C-16D60D4353AA}" dt="2020-05-22T01:48:32.231" v="3241" actId="1076"/>
          <ac:picMkLst>
            <pc:docMk/>
            <pc:sldMk cId="3147917703" sldId="354"/>
            <ac:picMk id="16" creationId="{D957880F-E3FF-4F59-8966-FEE9272EAC8A}"/>
          </ac:picMkLst>
        </pc:picChg>
        <pc:picChg chg="add mod">
          <ac:chgData name="Alexis Garretson" userId="8b9321e8b51a6e78" providerId="LiveId" clId="{E5DE5048-3BDA-49E4-923C-16D60D4353AA}" dt="2020-05-22T01:46:35.420" v="3225" actId="1076"/>
          <ac:picMkLst>
            <pc:docMk/>
            <pc:sldMk cId="3147917703" sldId="354"/>
            <ac:picMk id="2050" creationId="{3987458C-CDAC-49EA-9933-AB9E4E1E2C88}"/>
          </ac:picMkLst>
        </pc:picChg>
        <pc:picChg chg="add mod">
          <ac:chgData name="Alexis Garretson" userId="8b9321e8b51a6e78" providerId="LiveId" clId="{E5DE5048-3BDA-49E4-923C-16D60D4353AA}" dt="2020-05-22T01:45:20.052" v="3186" actId="14100"/>
          <ac:picMkLst>
            <pc:docMk/>
            <pc:sldMk cId="3147917703" sldId="354"/>
            <ac:picMk id="2052" creationId="{0B6535BD-119B-4038-9E24-ABECDCB9B8DD}"/>
          </ac:picMkLst>
        </pc:picChg>
        <pc:picChg chg="add mod">
          <ac:chgData name="Alexis Garretson" userId="8b9321e8b51a6e78" providerId="LiveId" clId="{E5DE5048-3BDA-49E4-923C-16D60D4353AA}" dt="2020-05-22T01:48:28.430" v="3239" actId="1076"/>
          <ac:picMkLst>
            <pc:docMk/>
            <pc:sldMk cId="3147917703" sldId="354"/>
            <ac:picMk id="2054" creationId="{89469CB1-E10F-48F4-9713-50DF5589FA87}"/>
          </ac:picMkLst>
        </pc:picChg>
        <pc:cxnChg chg="add del">
          <ac:chgData name="Alexis Garretson" userId="8b9321e8b51a6e78" providerId="LiveId" clId="{E5DE5048-3BDA-49E4-923C-16D60D4353AA}" dt="2020-05-22T01:41:00.120" v="2973" actId="26606"/>
          <ac:cxnSpMkLst>
            <pc:docMk/>
            <pc:sldMk cId="3147917703" sldId="354"/>
            <ac:cxnSpMk id="71" creationId="{822A5670-0F7B-4199-AEAB-33FBA9CEA44D}"/>
          </ac:cxnSpMkLst>
        </pc:cxnChg>
        <pc:cxnChg chg="add del">
          <ac:chgData name="Alexis Garretson" userId="8b9321e8b51a6e78" providerId="LiveId" clId="{E5DE5048-3BDA-49E4-923C-16D60D4353AA}" dt="2020-05-22T01:41:00.120" v="2973" actId="26606"/>
          <ac:cxnSpMkLst>
            <pc:docMk/>
            <pc:sldMk cId="3147917703" sldId="354"/>
            <ac:cxnSpMk id="73" creationId="{8BB1744D-A7DF-4B65-B6E3-DCF12BB2D869}"/>
          </ac:cxnSpMkLst>
        </pc:cxnChg>
        <pc:cxnChg chg="add del">
          <ac:chgData name="Alexis Garretson" userId="8b9321e8b51a6e78" providerId="LiveId" clId="{E5DE5048-3BDA-49E4-923C-16D60D4353AA}" dt="2020-05-22T01:41:00.120" v="2973" actId="26606"/>
          <ac:cxnSpMkLst>
            <pc:docMk/>
            <pc:sldMk cId="3147917703" sldId="354"/>
            <ac:cxnSpMk id="75" creationId="{882DD753-EA38-4E86-91FB-05041A44A28E}"/>
          </ac:cxnSpMkLst>
        </pc:cxnChg>
        <pc:cxnChg chg="add del">
          <ac:chgData name="Alexis Garretson" userId="8b9321e8b51a6e78" providerId="LiveId" clId="{E5DE5048-3BDA-49E4-923C-16D60D4353AA}" dt="2020-05-22T01:41:00.120" v="2973" actId="26606"/>
          <ac:cxnSpMkLst>
            <pc:docMk/>
            <pc:sldMk cId="3147917703" sldId="354"/>
            <ac:cxnSpMk id="77" creationId="{6DA63E78-7704-45EF-B5D3-EADDF5D82674}"/>
          </ac:cxnSpMkLst>
        </pc:cxnChg>
      </pc:sldChg>
      <pc:sldChg chg="addSp delSp modSp add mod modTransition setBg delAnim modAnim delDesignElem">
        <pc:chgData name="Alexis Garretson" userId="8b9321e8b51a6e78" providerId="LiveId" clId="{E5DE5048-3BDA-49E4-923C-16D60D4353AA}" dt="2020-05-22T19:25:54.432" v="3481"/>
        <pc:sldMkLst>
          <pc:docMk/>
          <pc:sldMk cId="1119132619" sldId="355"/>
        </pc:sldMkLst>
        <pc:spChg chg="del">
          <ac:chgData name="Alexis Garretson" userId="8b9321e8b51a6e78" providerId="LiveId" clId="{E5DE5048-3BDA-49E4-923C-16D60D4353AA}" dt="2020-05-22T19:22:16.449" v="3476"/>
          <ac:spMkLst>
            <pc:docMk/>
            <pc:sldMk cId="1119132619" sldId="355"/>
            <ac:spMk id="8" creationId="{FFD48BC7-DC40-47DE-87EE-9F4B6ECB9ABB}"/>
          </ac:spMkLst>
        </pc:spChg>
        <pc:spChg chg="del">
          <ac:chgData name="Alexis Garretson" userId="8b9321e8b51a6e78" providerId="LiveId" clId="{E5DE5048-3BDA-49E4-923C-16D60D4353AA}" dt="2020-05-22T19:22:16.449" v="3476"/>
          <ac:spMkLst>
            <pc:docMk/>
            <pc:sldMk cId="1119132619" sldId="355"/>
            <ac:spMk id="10" creationId="{E502BBC7-2C76-46F3-BC24-5985BC13DB88}"/>
          </ac:spMkLst>
        </pc:spChg>
        <pc:spChg chg="del">
          <ac:chgData name="Alexis Garretson" userId="8b9321e8b51a6e78" providerId="LiveId" clId="{E5DE5048-3BDA-49E4-923C-16D60D4353AA}" dt="2020-05-22T19:22:16.449" v="3476"/>
          <ac:spMkLst>
            <pc:docMk/>
            <pc:sldMk cId="1119132619" sldId="355"/>
            <ac:spMk id="12" creationId="{C7F28D52-2A5F-4D23-81AE-7CB8B591C7AF}"/>
          </ac:spMkLst>
        </pc:spChg>
        <pc:spChg chg="del">
          <ac:chgData name="Alexis Garretson" userId="8b9321e8b51a6e78" providerId="LiveId" clId="{E5DE5048-3BDA-49E4-923C-16D60D4353AA}" dt="2020-05-22T19:22:16.449" v="3476"/>
          <ac:spMkLst>
            <pc:docMk/>
            <pc:sldMk cId="1119132619" sldId="355"/>
            <ac:spMk id="14" creationId="{3629484E-3792-4B3D-89AD-7C8A1ED0E0D4}"/>
          </ac:spMkLst>
        </pc:spChg>
        <pc:picChg chg="add del mod">
          <ac:chgData name="Alexis Garretson" userId="8b9321e8b51a6e78" providerId="LiveId" clId="{E5DE5048-3BDA-49E4-923C-16D60D4353AA}" dt="2020-05-22T19:24:44.663" v="3480"/>
          <ac:picMkLst>
            <pc:docMk/>
            <pc:sldMk cId="1119132619" sldId="355"/>
            <ac:picMk id="3" creationId="{07A34647-33CC-44DA-8BFA-AF98E44859A2}"/>
          </ac:picMkLst>
        </pc:picChg>
        <pc:picChg chg="del">
          <ac:chgData name="Alexis Garretson" userId="8b9321e8b51a6e78" providerId="LiveId" clId="{E5DE5048-3BDA-49E4-923C-16D60D4353AA}" dt="2020-05-22T19:22:20.529" v="3477" actId="478"/>
          <ac:picMkLst>
            <pc:docMk/>
            <pc:sldMk cId="1119132619" sldId="355"/>
            <ac:picMk id="4" creationId="{82D65F0A-BA87-4E28-A496-459A55BB9B86}"/>
          </ac:picMkLst>
        </pc:picChg>
        <pc:picChg chg="add mod">
          <ac:chgData name="Alexis Garretson" userId="8b9321e8b51a6e78" providerId="LiveId" clId="{E5DE5048-3BDA-49E4-923C-16D60D4353AA}" dt="2020-05-22T19:25:54.432" v="3481"/>
          <ac:picMkLst>
            <pc:docMk/>
            <pc:sldMk cId="1119132619" sldId="355"/>
            <ac:picMk id="5" creationId="{8EF03339-F6F6-44DE-AD88-C002692B4AAF}"/>
          </ac:picMkLst>
        </pc:picChg>
      </pc:sldChg>
      <pc:sldChg chg="new del">
        <pc:chgData name="Alexis Garretson" userId="8b9321e8b51a6e78" providerId="LiveId" clId="{E5DE5048-3BDA-49E4-923C-16D60D4353AA}" dt="2020-05-22T19:22:11.313" v="3474" actId="47"/>
        <pc:sldMkLst>
          <pc:docMk/>
          <pc:sldMk cId="3698431485" sldId="355"/>
        </pc:sldMkLst>
      </pc:sldChg>
      <pc:sldChg chg="modSp new del mod">
        <pc:chgData name="Alexis Garretson" userId="8b9321e8b51a6e78" providerId="LiveId" clId="{E5DE5048-3BDA-49E4-923C-16D60D4353AA}" dt="2020-05-22T19:22:10.077" v="3473" actId="47"/>
        <pc:sldMkLst>
          <pc:docMk/>
          <pc:sldMk cId="3418156145" sldId="356"/>
        </pc:sldMkLst>
        <pc:spChg chg="mod">
          <ac:chgData name="Alexis Garretson" userId="8b9321e8b51a6e78" providerId="LiveId" clId="{E5DE5048-3BDA-49E4-923C-16D60D4353AA}" dt="2020-05-22T19:22:07.766" v="3472" actId="20577"/>
          <ac:spMkLst>
            <pc:docMk/>
            <pc:sldMk cId="3418156145" sldId="356"/>
            <ac:spMk id="2" creationId="{7C576F08-E4BB-4E63-A6ED-6DA9B80EA9C8}"/>
          </ac:spMkLst>
        </pc:spChg>
      </pc:sldChg>
    </pc:docChg>
  </pc:docChgLst>
  <pc:docChgLst>
    <pc:chgData name="Alexis Garretson" userId="8b9321e8b51a6e78" providerId="LiveId" clId="{6A5F029E-4376-4FA4-8E3A-D61B79EC06F9}"/>
    <pc:docChg chg="undo custSel modSld">
      <pc:chgData name="Alexis Garretson" userId="8b9321e8b51a6e78" providerId="LiveId" clId="{6A5F029E-4376-4FA4-8E3A-D61B79EC06F9}" dt="2020-05-27T02:17:44.965" v="1" actId="478"/>
      <pc:docMkLst>
        <pc:docMk/>
      </pc:docMkLst>
      <pc:sldChg chg="addSp delSp mod addAnim delAnim">
        <pc:chgData name="Alexis Garretson" userId="8b9321e8b51a6e78" providerId="LiveId" clId="{6A5F029E-4376-4FA4-8E3A-D61B79EC06F9}" dt="2020-05-27T02:17:44.965" v="1" actId="478"/>
        <pc:sldMkLst>
          <pc:docMk/>
          <pc:sldMk cId="3284805444" sldId="256"/>
        </pc:sldMkLst>
        <pc:picChg chg="add del">
          <ac:chgData name="Alexis Garretson" userId="8b9321e8b51a6e78" providerId="LiveId" clId="{6A5F029E-4376-4FA4-8E3A-D61B79EC06F9}" dt="2020-05-27T02:17:44.965" v="1" actId="478"/>
          <ac:picMkLst>
            <pc:docMk/>
            <pc:sldMk cId="3284805444" sldId="256"/>
            <ac:picMk id="8" creationId="{2CF4CBBC-06F5-4001-9CB4-010335F5B93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337925-BAFD-4BEC-A9CB-6CE8CE03806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6_2" csCatId="accent6" phldr="1"/>
      <dgm:spPr/>
      <dgm:t>
        <a:bodyPr/>
        <a:lstStyle/>
        <a:p>
          <a:endParaRPr lang="en-US"/>
        </a:p>
      </dgm:t>
    </dgm:pt>
    <dgm:pt modelId="{59C0AFE0-3DA1-472C-A770-0BD175EB7A7D}">
      <dgm:prSet/>
      <dgm:spPr/>
      <dgm:t>
        <a:bodyPr/>
        <a:lstStyle/>
        <a:p>
          <a:r>
            <a:rPr lang="en-US" dirty="0"/>
            <a:t>Citizen science data is often spatially extensive, but temporal limited</a:t>
          </a:r>
        </a:p>
      </dgm:t>
    </dgm:pt>
    <dgm:pt modelId="{089409BA-2D7B-457C-A990-125E364C10E2}" type="parTrans" cxnId="{18B65880-A247-4C74-95FC-95B8D3E033A2}">
      <dgm:prSet/>
      <dgm:spPr/>
      <dgm:t>
        <a:bodyPr/>
        <a:lstStyle/>
        <a:p>
          <a:endParaRPr lang="en-US"/>
        </a:p>
      </dgm:t>
    </dgm:pt>
    <dgm:pt modelId="{8FDB5908-2863-41DA-9413-890C63671845}" type="sibTrans" cxnId="{18B65880-A247-4C74-95FC-95B8D3E033A2}">
      <dgm:prSet/>
      <dgm:spPr/>
      <dgm:t>
        <a:bodyPr/>
        <a:lstStyle/>
        <a:p>
          <a:endParaRPr lang="en-US"/>
        </a:p>
      </dgm:t>
    </dgm:pt>
    <dgm:pt modelId="{7A2C7554-F02D-4C09-97B8-E2001766AA6E}">
      <dgm:prSet/>
      <dgm:spPr/>
      <dgm:t>
        <a:bodyPr/>
        <a:lstStyle/>
        <a:p>
          <a:r>
            <a:rPr lang="en-US" dirty="0"/>
            <a:t>Herbarium-derived data products can be difficult to validate</a:t>
          </a:r>
        </a:p>
      </dgm:t>
    </dgm:pt>
    <dgm:pt modelId="{652AD3CF-D8AC-43B1-81A7-EEF15F5E430C}" type="parTrans" cxnId="{6F6A5073-62A1-4559-9C3A-A0A0142BA723}">
      <dgm:prSet/>
      <dgm:spPr/>
      <dgm:t>
        <a:bodyPr/>
        <a:lstStyle/>
        <a:p>
          <a:endParaRPr lang="en-US"/>
        </a:p>
      </dgm:t>
    </dgm:pt>
    <dgm:pt modelId="{88A17026-1B3B-4F86-94E6-1311DB5C79BE}" type="sibTrans" cxnId="{6F6A5073-62A1-4559-9C3A-A0A0142BA723}">
      <dgm:prSet/>
      <dgm:spPr/>
      <dgm:t>
        <a:bodyPr/>
        <a:lstStyle/>
        <a:p>
          <a:endParaRPr lang="en-US"/>
        </a:p>
      </dgm:t>
    </dgm:pt>
    <dgm:pt modelId="{C8AD7C4D-E4D6-444C-8A48-08F3C6524A3F}">
      <dgm:prSet/>
      <dgm:spPr/>
      <dgm:t>
        <a:bodyPr/>
        <a:lstStyle/>
        <a:p>
          <a:r>
            <a:rPr lang="en-US" dirty="0"/>
            <a:t>Citizen science protocols often rely only on visual information</a:t>
          </a:r>
        </a:p>
      </dgm:t>
    </dgm:pt>
    <dgm:pt modelId="{EDA6E350-18F8-41D4-A660-5E7AF26008DF}" type="parTrans" cxnId="{B9BF41D7-780A-438D-AC15-B990433110B4}">
      <dgm:prSet/>
      <dgm:spPr/>
      <dgm:t>
        <a:bodyPr/>
        <a:lstStyle/>
        <a:p>
          <a:endParaRPr lang="en-US"/>
        </a:p>
      </dgm:t>
    </dgm:pt>
    <dgm:pt modelId="{C64CDC69-3799-49C5-86FE-CA36C13356CE}" type="sibTrans" cxnId="{B9BF41D7-780A-438D-AC15-B990433110B4}">
      <dgm:prSet/>
      <dgm:spPr/>
      <dgm:t>
        <a:bodyPr/>
        <a:lstStyle/>
        <a:p>
          <a:endParaRPr lang="en-US"/>
        </a:p>
      </dgm:t>
    </dgm:pt>
    <dgm:pt modelId="{544E66B9-5280-4855-BA38-0C8E5A704094}" type="pres">
      <dgm:prSet presAssocID="{13337925-BAFD-4BEC-A9CB-6CE8CE038066}" presName="root" presStyleCnt="0">
        <dgm:presLayoutVars>
          <dgm:dir/>
          <dgm:resizeHandles val="exact"/>
        </dgm:presLayoutVars>
      </dgm:prSet>
      <dgm:spPr/>
    </dgm:pt>
    <dgm:pt modelId="{2DBD78E9-2F4C-4F00-A11D-5415F993C44D}" type="pres">
      <dgm:prSet presAssocID="{59C0AFE0-3DA1-472C-A770-0BD175EB7A7D}" presName="compNode" presStyleCnt="0"/>
      <dgm:spPr/>
    </dgm:pt>
    <dgm:pt modelId="{D83944DC-FDCF-4A95-86D3-9FA77C57BDE8}" type="pres">
      <dgm:prSet presAssocID="{59C0AFE0-3DA1-472C-A770-0BD175EB7A7D}" presName="bgRect" presStyleLbl="bgShp" presStyleIdx="0" presStyleCnt="3"/>
      <dgm:spPr/>
    </dgm:pt>
    <dgm:pt modelId="{4D89A9D6-6815-4C77-AFDB-9A802D9F6456}" type="pres">
      <dgm:prSet presAssocID="{59C0AFE0-3DA1-472C-A770-0BD175EB7A7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tle"/>
        </a:ext>
      </dgm:extLst>
    </dgm:pt>
    <dgm:pt modelId="{5F34A841-0373-4012-9EF8-50941B0170FF}" type="pres">
      <dgm:prSet presAssocID="{59C0AFE0-3DA1-472C-A770-0BD175EB7A7D}" presName="spaceRect" presStyleCnt="0"/>
      <dgm:spPr/>
    </dgm:pt>
    <dgm:pt modelId="{5DCE5C94-BF47-4E8B-9F43-2421949F258A}" type="pres">
      <dgm:prSet presAssocID="{59C0AFE0-3DA1-472C-A770-0BD175EB7A7D}" presName="parTx" presStyleLbl="revTx" presStyleIdx="0" presStyleCnt="3">
        <dgm:presLayoutVars>
          <dgm:chMax val="0"/>
          <dgm:chPref val="0"/>
        </dgm:presLayoutVars>
      </dgm:prSet>
      <dgm:spPr/>
    </dgm:pt>
    <dgm:pt modelId="{B4583063-692E-4A74-8BDA-9CFFF08BAB57}" type="pres">
      <dgm:prSet presAssocID="{8FDB5908-2863-41DA-9413-890C63671845}" presName="sibTrans" presStyleCnt="0"/>
      <dgm:spPr/>
    </dgm:pt>
    <dgm:pt modelId="{657D6FB8-8E7C-496E-A790-F59400AF86D0}" type="pres">
      <dgm:prSet presAssocID="{7A2C7554-F02D-4C09-97B8-E2001766AA6E}" presName="compNode" presStyleCnt="0"/>
      <dgm:spPr/>
    </dgm:pt>
    <dgm:pt modelId="{50348559-4DC8-4345-9F5B-930A2411C25C}" type="pres">
      <dgm:prSet presAssocID="{7A2C7554-F02D-4C09-97B8-E2001766AA6E}" presName="bgRect" presStyleLbl="bgShp" presStyleIdx="1" presStyleCnt="3"/>
      <dgm:spPr/>
    </dgm:pt>
    <dgm:pt modelId="{43D43F31-EB7B-4D96-B5BB-8DE7845F9BE3}" type="pres">
      <dgm:prSet presAssocID="{7A2C7554-F02D-4C09-97B8-E2001766AA6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F9EC913-244B-4706-B682-28F462E1DC76}" type="pres">
      <dgm:prSet presAssocID="{7A2C7554-F02D-4C09-97B8-E2001766AA6E}" presName="spaceRect" presStyleCnt="0"/>
      <dgm:spPr/>
    </dgm:pt>
    <dgm:pt modelId="{542E93C1-6C69-434F-AFF6-AA0D9534328A}" type="pres">
      <dgm:prSet presAssocID="{7A2C7554-F02D-4C09-97B8-E2001766AA6E}" presName="parTx" presStyleLbl="revTx" presStyleIdx="1" presStyleCnt="3">
        <dgm:presLayoutVars>
          <dgm:chMax val="0"/>
          <dgm:chPref val="0"/>
        </dgm:presLayoutVars>
      </dgm:prSet>
      <dgm:spPr/>
    </dgm:pt>
    <dgm:pt modelId="{72C7547D-6EB7-439C-84FB-9998C50AF51C}" type="pres">
      <dgm:prSet presAssocID="{88A17026-1B3B-4F86-94E6-1311DB5C79BE}" presName="sibTrans" presStyleCnt="0"/>
      <dgm:spPr/>
    </dgm:pt>
    <dgm:pt modelId="{17D4A857-B974-4542-998E-9C39A74CEF9F}" type="pres">
      <dgm:prSet presAssocID="{C8AD7C4D-E4D6-444C-8A48-08F3C6524A3F}" presName="compNode" presStyleCnt="0"/>
      <dgm:spPr/>
    </dgm:pt>
    <dgm:pt modelId="{9858344A-1FB6-4AA6-93EA-5F074B2030F0}" type="pres">
      <dgm:prSet presAssocID="{C8AD7C4D-E4D6-444C-8A48-08F3C6524A3F}" presName="bgRect" presStyleLbl="bgShp" presStyleIdx="2" presStyleCnt="3"/>
      <dgm:spPr/>
    </dgm:pt>
    <dgm:pt modelId="{3735845E-54F0-4255-AE53-9BE15E5B6804}" type="pres">
      <dgm:prSet presAssocID="{C8AD7C4D-E4D6-444C-8A48-08F3C6524A3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6B8A98C0-16C1-4C8C-BC0D-C6D0FFEB60F2}" type="pres">
      <dgm:prSet presAssocID="{C8AD7C4D-E4D6-444C-8A48-08F3C6524A3F}" presName="spaceRect" presStyleCnt="0"/>
      <dgm:spPr/>
    </dgm:pt>
    <dgm:pt modelId="{F565A55D-3B57-4635-A610-864D03A46E08}" type="pres">
      <dgm:prSet presAssocID="{C8AD7C4D-E4D6-444C-8A48-08F3C6524A3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460C90D-2EA3-4A2F-BCCD-7F44A3BCEF49}" type="presOf" srcId="{13337925-BAFD-4BEC-A9CB-6CE8CE038066}" destId="{544E66B9-5280-4855-BA38-0C8E5A704094}" srcOrd="0" destOrd="0" presId="urn:microsoft.com/office/officeart/2018/2/layout/IconVerticalSolidList"/>
    <dgm:cxn modelId="{6F6A5073-62A1-4559-9C3A-A0A0142BA723}" srcId="{13337925-BAFD-4BEC-A9CB-6CE8CE038066}" destId="{7A2C7554-F02D-4C09-97B8-E2001766AA6E}" srcOrd="1" destOrd="0" parTransId="{652AD3CF-D8AC-43B1-81A7-EEF15F5E430C}" sibTransId="{88A17026-1B3B-4F86-94E6-1311DB5C79BE}"/>
    <dgm:cxn modelId="{18B65880-A247-4C74-95FC-95B8D3E033A2}" srcId="{13337925-BAFD-4BEC-A9CB-6CE8CE038066}" destId="{59C0AFE0-3DA1-472C-A770-0BD175EB7A7D}" srcOrd="0" destOrd="0" parTransId="{089409BA-2D7B-457C-A990-125E364C10E2}" sibTransId="{8FDB5908-2863-41DA-9413-890C63671845}"/>
    <dgm:cxn modelId="{4B0066B2-04CC-4EF4-9916-0ED1E1FE3747}" type="presOf" srcId="{7A2C7554-F02D-4C09-97B8-E2001766AA6E}" destId="{542E93C1-6C69-434F-AFF6-AA0D9534328A}" srcOrd="0" destOrd="0" presId="urn:microsoft.com/office/officeart/2018/2/layout/IconVerticalSolidList"/>
    <dgm:cxn modelId="{B9BF41D7-780A-438D-AC15-B990433110B4}" srcId="{13337925-BAFD-4BEC-A9CB-6CE8CE038066}" destId="{C8AD7C4D-E4D6-444C-8A48-08F3C6524A3F}" srcOrd="2" destOrd="0" parTransId="{EDA6E350-18F8-41D4-A660-5E7AF26008DF}" sibTransId="{C64CDC69-3799-49C5-86FE-CA36C13356CE}"/>
    <dgm:cxn modelId="{F30D38E0-C691-4E43-B530-6AF26A8D1BBD}" type="presOf" srcId="{C8AD7C4D-E4D6-444C-8A48-08F3C6524A3F}" destId="{F565A55D-3B57-4635-A610-864D03A46E08}" srcOrd="0" destOrd="0" presId="urn:microsoft.com/office/officeart/2018/2/layout/IconVerticalSolidList"/>
    <dgm:cxn modelId="{CD9172FF-F54A-4E3D-823A-7BBF1B2BBBD6}" type="presOf" srcId="{59C0AFE0-3DA1-472C-A770-0BD175EB7A7D}" destId="{5DCE5C94-BF47-4E8B-9F43-2421949F258A}" srcOrd="0" destOrd="0" presId="urn:microsoft.com/office/officeart/2018/2/layout/IconVerticalSolidList"/>
    <dgm:cxn modelId="{7C2B4944-49DD-41DA-AF2D-227D89D869EB}" type="presParOf" srcId="{544E66B9-5280-4855-BA38-0C8E5A704094}" destId="{2DBD78E9-2F4C-4F00-A11D-5415F993C44D}" srcOrd="0" destOrd="0" presId="urn:microsoft.com/office/officeart/2018/2/layout/IconVerticalSolidList"/>
    <dgm:cxn modelId="{74EECEF4-1A7F-4560-ABB8-933A0062BE3C}" type="presParOf" srcId="{2DBD78E9-2F4C-4F00-A11D-5415F993C44D}" destId="{D83944DC-FDCF-4A95-86D3-9FA77C57BDE8}" srcOrd="0" destOrd="0" presId="urn:microsoft.com/office/officeart/2018/2/layout/IconVerticalSolidList"/>
    <dgm:cxn modelId="{BF8A2702-B474-487A-8830-DEB8CA74D08A}" type="presParOf" srcId="{2DBD78E9-2F4C-4F00-A11D-5415F993C44D}" destId="{4D89A9D6-6815-4C77-AFDB-9A802D9F6456}" srcOrd="1" destOrd="0" presId="urn:microsoft.com/office/officeart/2018/2/layout/IconVerticalSolidList"/>
    <dgm:cxn modelId="{0BCDE2C8-371C-4AAA-B864-1EFD2AAF06F3}" type="presParOf" srcId="{2DBD78E9-2F4C-4F00-A11D-5415F993C44D}" destId="{5F34A841-0373-4012-9EF8-50941B0170FF}" srcOrd="2" destOrd="0" presId="urn:microsoft.com/office/officeart/2018/2/layout/IconVerticalSolidList"/>
    <dgm:cxn modelId="{B019A5D6-4B0D-4A7E-A7DB-D039C13C9935}" type="presParOf" srcId="{2DBD78E9-2F4C-4F00-A11D-5415F993C44D}" destId="{5DCE5C94-BF47-4E8B-9F43-2421949F258A}" srcOrd="3" destOrd="0" presId="urn:microsoft.com/office/officeart/2018/2/layout/IconVerticalSolidList"/>
    <dgm:cxn modelId="{AA75B8F8-330B-41E1-809D-E9419F35A4C7}" type="presParOf" srcId="{544E66B9-5280-4855-BA38-0C8E5A704094}" destId="{B4583063-692E-4A74-8BDA-9CFFF08BAB57}" srcOrd="1" destOrd="0" presId="urn:microsoft.com/office/officeart/2018/2/layout/IconVerticalSolidList"/>
    <dgm:cxn modelId="{470FB2BF-7BE0-4EF5-94C5-36CDEB209280}" type="presParOf" srcId="{544E66B9-5280-4855-BA38-0C8E5A704094}" destId="{657D6FB8-8E7C-496E-A790-F59400AF86D0}" srcOrd="2" destOrd="0" presId="urn:microsoft.com/office/officeart/2018/2/layout/IconVerticalSolidList"/>
    <dgm:cxn modelId="{9AC961F3-1BC2-4A1B-A1A7-23E788B8ABB6}" type="presParOf" srcId="{657D6FB8-8E7C-496E-A790-F59400AF86D0}" destId="{50348559-4DC8-4345-9F5B-930A2411C25C}" srcOrd="0" destOrd="0" presId="urn:microsoft.com/office/officeart/2018/2/layout/IconVerticalSolidList"/>
    <dgm:cxn modelId="{4A5BE012-7378-4CA1-9E6E-DA8E3A81FAC8}" type="presParOf" srcId="{657D6FB8-8E7C-496E-A790-F59400AF86D0}" destId="{43D43F31-EB7B-4D96-B5BB-8DE7845F9BE3}" srcOrd="1" destOrd="0" presId="urn:microsoft.com/office/officeart/2018/2/layout/IconVerticalSolidList"/>
    <dgm:cxn modelId="{91FECC64-4E4B-4022-95BB-B9FE3D4ACABA}" type="presParOf" srcId="{657D6FB8-8E7C-496E-A790-F59400AF86D0}" destId="{3F9EC913-244B-4706-B682-28F462E1DC76}" srcOrd="2" destOrd="0" presId="urn:microsoft.com/office/officeart/2018/2/layout/IconVerticalSolidList"/>
    <dgm:cxn modelId="{58022772-43BC-40EA-B9D6-9813E88E3632}" type="presParOf" srcId="{657D6FB8-8E7C-496E-A790-F59400AF86D0}" destId="{542E93C1-6C69-434F-AFF6-AA0D9534328A}" srcOrd="3" destOrd="0" presId="urn:microsoft.com/office/officeart/2018/2/layout/IconVerticalSolidList"/>
    <dgm:cxn modelId="{0D92377E-2D95-4294-AD95-73189067B7A9}" type="presParOf" srcId="{544E66B9-5280-4855-BA38-0C8E5A704094}" destId="{72C7547D-6EB7-439C-84FB-9998C50AF51C}" srcOrd="3" destOrd="0" presId="urn:microsoft.com/office/officeart/2018/2/layout/IconVerticalSolidList"/>
    <dgm:cxn modelId="{43FD25E6-5F67-4501-A967-E8094CE0E270}" type="presParOf" srcId="{544E66B9-5280-4855-BA38-0C8E5A704094}" destId="{17D4A857-B974-4542-998E-9C39A74CEF9F}" srcOrd="4" destOrd="0" presId="urn:microsoft.com/office/officeart/2018/2/layout/IconVerticalSolidList"/>
    <dgm:cxn modelId="{31193F24-F519-4F8B-998F-0107AAA267FC}" type="presParOf" srcId="{17D4A857-B974-4542-998E-9C39A74CEF9F}" destId="{9858344A-1FB6-4AA6-93EA-5F074B2030F0}" srcOrd="0" destOrd="0" presId="urn:microsoft.com/office/officeart/2018/2/layout/IconVerticalSolidList"/>
    <dgm:cxn modelId="{F6110FDA-B758-454A-B0D4-E828C2776F31}" type="presParOf" srcId="{17D4A857-B974-4542-998E-9C39A74CEF9F}" destId="{3735845E-54F0-4255-AE53-9BE15E5B6804}" srcOrd="1" destOrd="0" presId="urn:microsoft.com/office/officeart/2018/2/layout/IconVerticalSolidList"/>
    <dgm:cxn modelId="{2A4D0A86-0535-40FD-85B9-780F6B364542}" type="presParOf" srcId="{17D4A857-B974-4542-998E-9C39A74CEF9F}" destId="{6B8A98C0-16C1-4C8C-BC0D-C6D0FFEB60F2}" srcOrd="2" destOrd="0" presId="urn:microsoft.com/office/officeart/2018/2/layout/IconVerticalSolidList"/>
    <dgm:cxn modelId="{01ED0F67-A711-4F02-9EC2-350CEDB7D97E}" type="presParOf" srcId="{17D4A857-B974-4542-998E-9C39A74CEF9F}" destId="{F565A55D-3B57-4635-A610-864D03A46E0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69B91F-9231-45DD-B9C9-EACEFD209E8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5570AB8-DB42-4EDA-8BF8-7F2BDAD7E71E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Leaves</a:t>
          </a:r>
        </a:p>
      </dgm:t>
    </dgm:pt>
    <dgm:pt modelId="{FAAB99FB-7DCD-4E13-AD90-49EF6F6A495F}" type="parTrans" cxnId="{B6B8EB7B-8B48-4D69-8D61-34BBF63B2E56}">
      <dgm:prSet/>
      <dgm:spPr/>
      <dgm:t>
        <a:bodyPr/>
        <a:lstStyle/>
        <a:p>
          <a:endParaRPr lang="en-US"/>
        </a:p>
      </dgm:t>
    </dgm:pt>
    <dgm:pt modelId="{82A94280-3918-42ED-9E8D-8D21DC3E15F5}" type="sibTrans" cxnId="{B6B8EB7B-8B48-4D69-8D61-34BBF63B2E56}">
      <dgm:prSet/>
      <dgm:spPr/>
      <dgm:t>
        <a:bodyPr/>
        <a:lstStyle/>
        <a:p>
          <a:endParaRPr lang="en-US"/>
        </a:p>
      </dgm:t>
    </dgm:pt>
    <dgm:pt modelId="{9DD538FC-B3E4-4ED4-AD02-A86F09A79BBF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Leaf buds</a:t>
          </a:r>
        </a:p>
      </dgm:t>
    </dgm:pt>
    <dgm:pt modelId="{A2EB66F1-577F-4717-9FCA-5C37F4058574}" type="parTrans" cxnId="{AF001346-1B7A-4AC8-97C2-55719F379A42}">
      <dgm:prSet/>
      <dgm:spPr/>
      <dgm:t>
        <a:bodyPr/>
        <a:lstStyle/>
        <a:p>
          <a:endParaRPr lang="en-US"/>
        </a:p>
      </dgm:t>
    </dgm:pt>
    <dgm:pt modelId="{50D22A26-8407-4E5F-A5D2-135A6597A388}" type="sibTrans" cxnId="{AF001346-1B7A-4AC8-97C2-55719F379A42}">
      <dgm:prSet/>
      <dgm:spPr/>
      <dgm:t>
        <a:bodyPr/>
        <a:lstStyle/>
        <a:p>
          <a:endParaRPr lang="en-US"/>
        </a:p>
      </dgm:t>
    </dgm:pt>
    <dgm:pt modelId="{5DE87A61-375B-4BB4-B05B-495025D0D71A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Breaking leaf buds</a:t>
          </a:r>
        </a:p>
      </dgm:t>
    </dgm:pt>
    <dgm:pt modelId="{AC72F108-7B4D-4CB9-AD27-079D3F96BCF4}" type="parTrans" cxnId="{3C5BE650-BE5B-445D-B452-708681099EF6}">
      <dgm:prSet/>
      <dgm:spPr/>
      <dgm:t>
        <a:bodyPr/>
        <a:lstStyle/>
        <a:p>
          <a:endParaRPr lang="en-US"/>
        </a:p>
      </dgm:t>
    </dgm:pt>
    <dgm:pt modelId="{1C6766AB-4212-4A24-867C-A8A3D69F50FF}" type="sibTrans" cxnId="{3C5BE650-BE5B-445D-B452-708681099EF6}">
      <dgm:prSet/>
      <dgm:spPr/>
      <dgm:t>
        <a:bodyPr/>
        <a:lstStyle/>
        <a:p>
          <a:endParaRPr lang="en-US"/>
        </a:p>
      </dgm:t>
    </dgm:pt>
    <dgm:pt modelId="{14F9E8D5-48F6-4372-81F6-54A830CE15BF}">
      <dgm:prSet/>
      <dgm:spPr>
        <a:solidFill>
          <a:schemeClr val="accent6"/>
        </a:solidFill>
      </dgm:spPr>
      <dgm:t>
        <a:bodyPr/>
        <a:lstStyle/>
        <a:p>
          <a:r>
            <a:rPr lang="en-US"/>
            <a:t>Increasing leaf size</a:t>
          </a:r>
        </a:p>
      </dgm:t>
    </dgm:pt>
    <dgm:pt modelId="{F3326352-CD37-494B-8BEF-FC99F6698C35}" type="parTrans" cxnId="{67C76317-C57F-4757-8678-DB8FCF25C8ED}">
      <dgm:prSet/>
      <dgm:spPr/>
      <dgm:t>
        <a:bodyPr/>
        <a:lstStyle/>
        <a:p>
          <a:endParaRPr lang="en-US"/>
        </a:p>
      </dgm:t>
    </dgm:pt>
    <dgm:pt modelId="{47C27E53-7359-447E-B071-4A9FFB4C16D3}" type="sibTrans" cxnId="{67C76317-C57F-4757-8678-DB8FCF25C8ED}">
      <dgm:prSet/>
      <dgm:spPr/>
      <dgm:t>
        <a:bodyPr/>
        <a:lstStyle/>
        <a:p>
          <a:endParaRPr lang="en-US"/>
        </a:p>
      </dgm:t>
    </dgm:pt>
    <dgm:pt modelId="{7E90CD13-9455-4C2A-B495-448699EE5BB2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Colored Leaves</a:t>
          </a:r>
        </a:p>
      </dgm:t>
    </dgm:pt>
    <dgm:pt modelId="{98A2CFB5-471D-4A24-87B4-1CF1D86D879B}" type="parTrans" cxnId="{ADBA25FF-989D-4545-837A-E18E25FA90EA}">
      <dgm:prSet/>
      <dgm:spPr/>
      <dgm:t>
        <a:bodyPr/>
        <a:lstStyle/>
        <a:p>
          <a:endParaRPr lang="en-US"/>
        </a:p>
      </dgm:t>
    </dgm:pt>
    <dgm:pt modelId="{56FF0C95-62CB-466A-90AB-2F304DBF6C6A}" type="sibTrans" cxnId="{ADBA25FF-989D-4545-837A-E18E25FA90EA}">
      <dgm:prSet/>
      <dgm:spPr/>
      <dgm:t>
        <a:bodyPr/>
        <a:lstStyle/>
        <a:p>
          <a:endParaRPr lang="en-US"/>
        </a:p>
      </dgm:t>
    </dgm:pt>
    <dgm:pt modelId="{04DC7194-89E6-4456-B122-8CEDC7233B43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Flowers or Flower buds</a:t>
          </a:r>
        </a:p>
      </dgm:t>
    </dgm:pt>
    <dgm:pt modelId="{4E0F40BC-4A3A-4EF7-B8CF-6DAEC5F5D816}" type="parTrans" cxnId="{EFA8BA82-0A14-4DA3-A49E-58ABCF780DBA}">
      <dgm:prSet/>
      <dgm:spPr/>
      <dgm:t>
        <a:bodyPr/>
        <a:lstStyle/>
        <a:p>
          <a:endParaRPr lang="en-US"/>
        </a:p>
      </dgm:t>
    </dgm:pt>
    <dgm:pt modelId="{06FDAFA9-1118-43BD-8CCC-7ED20098E5D1}" type="sibTrans" cxnId="{EFA8BA82-0A14-4DA3-A49E-58ABCF780DBA}">
      <dgm:prSet/>
      <dgm:spPr/>
      <dgm:t>
        <a:bodyPr/>
        <a:lstStyle/>
        <a:p>
          <a:endParaRPr lang="en-US"/>
        </a:p>
      </dgm:t>
    </dgm:pt>
    <dgm:pt modelId="{693B843A-61F3-445D-BF84-6C39BD9411BC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Fruit or seeds</a:t>
          </a:r>
        </a:p>
      </dgm:t>
    </dgm:pt>
    <dgm:pt modelId="{2AD529EC-2060-4D7F-B711-FA4F89B7FC5E}" type="parTrans" cxnId="{BC6A28A4-A66D-4C47-8B8C-B9529A7ED468}">
      <dgm:prSet/>
      <dgm:spPr/>
      <dgm:t>
        <a:bodyPr/>
        <a:lstStyle/>
        <a:p>
          <a:endParaRPr lang="en-US"/>
        </a:p>
      </dgm:t>
    </dgm:pt>
    <dgm:pt modelId="{BC1260B4-82EA-4B23-B287-287CA1A3ACF5}" type="sibTrans" cxnId="{BC6A28A4-A66D-4C47-8B8C-B9529A7ED468}">
      <dgm:prSet/>
      <dgm:spPr/>
      <dgm:t>
        <a:bodyPr/>
        <a:lstStyle/>
        <a:p>
          <a:endParaRPr lang="en-US"/>
        </a:p>
      </dgm:t>
    </dgm:pt>
    <dgm:pt modelId="{D325F4B6-1A4E-439C-B841-07388F97F2EA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Ripe fruit</a:t>
          </a:r>
        </a:p>
      </dgm:t>
    </dgm:pt>
    <dgm:pt modelId="{BCABFDE0-A247-4E03-A7CF-B558DE30A79C}" type="parTrans" cxnId="{820160E3-9F71-46DB-A5C1-A1DABB112520}">
      <dgm:prSet/>
      <dgm:spPr/>
      <dgm:t>
        <a:bodyPr/>
        <a:lstStyle/>
        <a:p>
          <a:endParaRPr lang="en-US"/>
        </a:p>
      </dgm:t>
    </dgm:pt>
    <dgm:pt modelId="{53849F6F-0602-4934-8BEF-5FAE62B3C29E}" type="sibTrans" cxnId="{820160E3-9F71-46DB-A5C1-A1DABB112520}">
      <dgm:prSet/>
      <dgm:spPr/>
      <dgm:t>
        <a:bodyPr/>
        <a:lstStyle/>
        <a:p>
          <a:endParaRPr lang="en-US"/>
        </a:p>
      </dgm:t>
    </dgm:pt>
    <dgm:pt modelId="{B8FBEDAC-A380-4103-92A1-38443CCE365A}" type="pres">
      <dgm:prSet presAssocID="{F369B91F-9231-45DD-B9C9-EACEFD209E81}" presName="diagram" presStyleCnt="0">
        <dgm:presLayoutVars>
          <dgm:dir/>
          <dgm:resizeHandles val="exact"/>
        </dgm:presLayoutVars>
      </dgm:prSet>
      <dgm:spPr/>
    </dgm:pt>
    <dgm:pt modelId="{5BE7801B-1377-40B2-B6D3-C13ADF6C4937}" type="pres">
      <dgm:prSet presAssocID="{15570AB8-DB42-4EDA-8BF8-7F2BDAD7E71E}" presName="node" presStyleLbl="node1" presStyleIdx="0" presStyleCnt="8">
        <dgm:presLayoutVars>
          <dgm:bulletEnabled val="1"/>
        </dgm:presLayoutVars>
      </dgm:prSet>
      <dgm:spPr/>
    </dgm:pt>
    <dgm:pt modelId="{F11BAD83-80A1-4ACA-8C1F-6BC3CEFFF134}" type="pres">
      <dgm:prSet presAssocID="{82A94280-3918-42ED-9E8D-8D21DC3E15F5}" presName="sibTrans" presStyleCnt="0"/>
      <dgm:spPr/>
    </dgm:pt>
    <dgm:pt modelId="{46A67057-365A-4AA9-9A23-A02418D08F0B}" type="pres">
      <dgm:prSet presAssocID="{9DD538FC-B3E4-4ED4-AD02-A86F09A79BBF}" presName="node" presStyleLbl="node1" presStyleIdx="1" presStyleCnt="8">
        <dgm:presLayoutVars>
          <dgm:bulletEnabled val="1"/>
        </dgm:presLayoutVars>
      </dgm:prSet>
      <dgm:spPr/>
    </dgm:pt>
    <dgm:pt modelId="{4E34FEAB-791A-4A8B-BBF7-85F32E30AAA2}" type="pres">
      <dgm:prSet presAssocID="{50D22A26-8407-4E5F-A5D2-135A6597A388}" presName="sibTrans" presStyleCnt="0"/>
      <dgm:spPr/>
    </dgm:pt>
    <dgm:pt modelId="{A9F7B866-3D2A-4219-97FC-B88BDAB9A27C}" type="pres">
      <dgm:prSet presAssocID="{5DE87A61-375B-4BB4-B05B-495025D0D71A}" presName="node" presStyleLbl="node1" presStyleIdx="2" presStyleCnt="8">
        <dgm:presLayoutVars>
          <dgm:bulletEnabled val="1"/>
        </dgm:presLayoutVars>
      </dgm:prSet>
      <dgm:spPr/>
    </dgm:pt>
    <dgm:pt modelId="{433D5BEB-E09E-43B0-A50B-E6ACB5565BFA}" type="pres">
      <dgm:prSet presAssocID="{1C6766AB-4212-4A24-867C-A8A3D69F50FF}" presName="sibTrans" presStyleCnt="0"/>
      <dgm:spPr/>
    </dgm:pt>
    <dgm:pt modelId="{50087279-BF27-46F5-97F9-6986825DB77F}" type="pres">
      <dgm:prSet presAssocID="{14F9E8D5-48F6-4372-81F6-54A830CE15BF}" presName="node" presStyleLbl="node1" presStyleIdx="3" presStyleCnt="8">
        <dgm:presLayoutVars>
          <dgm:bulletEnabled val="1"/>
        </dgm:presLayoutVars>
      </dgm:prSet>
      <dgm:spPr/>
    </dgm:pt>
    <dgm:pt modelId="{1231E712-CFD3-4FB7-9580-BFD1467537BD}" type="pres">
      <dgm:prSet presAssocID="{47C27E53-7359-447E-B071-4A9FFB4C16D3}" presName="sibTrans" presStyleCnt="0"/>
      <dgm:spPr/>
    </dgm:pt>
    <dgm:pt modelId="{1DA50084-EA36-40C6-83AC-65DDE54F0687}" type="pres">
      <dgm:prSet presAssocID="{7E90CD13-9455-4C2A-B495-448699EE5BB2}" presName="node" presStyleLbl="node1" presStyleIdx="4" presStyleCnt="8">
        <dgm:presLayoutVars>
          <dgm:bulletEnabled val="1"/>
        </dgm:presLayoutVars>
      </dgm:prSet>
      <dgm:spPr/>
    </dgm:pt>
    <dgm:pt modelId="{FA05AA0C-B095-43A2-AB2E-512836C9C8BC}" type="pres">
      <dgm:prSet presAssocID="{56FF0C95-62CB-466A-90AB-2F304DBF6C6A}" presName="sibTrans" presStyleCnt="0"/>
      <dgm:spPr/>
    </dgm:pt>
    <dgm:pt modelId="{6995125C-2299-4A83-A1FD-5F6BA518AD02}" type="pres">
      <dgm:prSet presAssocID="{04DC7194-89E6-4456-B122-8CEDC7233B43}" presName="node" presStyleLbl="node1" presStyleIdx="5" presStyleCnt="8">
        <dgm:presLayoutVars>
          <dgm:bulletEnabled val="1"/>
        </dgm:presLayoutVars>
      </dgm:prSet>
      <dgm:spPr/>
    </dgm:pt>
    <dgm:pt modelId="{966374E9-D439-40CD-8858-6076A7CE3744}" type="pres">
      <dgm:prSet presAssocID="{06FDAFA9-1118-43BD-8CCC-7ED20098E5D1}" presName="sibTrans" presStyleCnt="0"/>
      <dgm:spPr/>
    </dgm:pt>
    <dgm:pt modelId="{14046FA2-1F39-49B1-BB68-D0D31FA7A5C3}" type="pres">
      <dgm:prSet presAssocID="{693B843A-61F3-445D-BF84-6C39BD9411BC}" presName="node" presStyleLbl="node1" presStyleIdx="6" presStyleCnt="8">
        <dgm:presLayoutVars>
          <dgm:bulletEnabled val="1"/>
        </dgm:presLayoutVars>
      </dgm:prSet>
      <dgm:spPr/>
    </dgm:pt>
    <dgm:pt modelId="{3B6419D7-5788-4A9F-8695-6C154A4EC9BE}" type="pres">
      <dgm:prSet presAssocID="{BC1260B4-82EA-4B23-B287-287CA1A3ACF5}" presName="sibTrans" presStyleCnt="0"/>
      <dgm:spPr/>
    </dgm:pt>
    <dgm:pt modelId="{017C9194-2CE8-48BF-9951-A2779A29CC1B}" type="pres">
      <dgm:prSet presAssocID="{D325F4B6-1A4E-439C-B841-07388F97F2EA}" presName="node" presStyleLbl="node1" presStyleIdx="7" presStyleCnt="8">
        <dgm:presLayoutVars>
          <dgm:bulletEnabled val="1"/>
        </dgm:presLayoutVars>
      </dgm:prSet>
      <dgm:spPr/>
    </dgm:pt>
  </dgm:ptLst>
  <dgm:cxnLst>
    <dgm:cxn modelId="{77B9F912-E5DF-438C-9F76-3BFB7E4E53DE}" type="presOf" srcId="{693B843A-61F3-445D-BF84-6C39BD9411BC}" destId="{14046FA2-1F39-49B1-BB68-D0D31FA7A5C3}" srcOrd="0" destOrd="0" presId="urn:microsoft.com/office/officeart/2005/8/layout/default"/>
    <dgm:cxn modelId="{67C76317-C57F-4757-8678-DB8FCF25C8ED}" srcId="{F369B91F-9231-45DD-B9C9-EACEFD209E81}" destId="{14F9E8D5-48F6-4372-81F6-54A830CE15BF}" srcOrd="3" destOrd="0" parTransId="{F3326352-CD37-494B-8BEF-FC99F6698C35}" sibTransId="{47C27E53-7359-447E-B071-4A9FFB4C16D3}"/>
    <dgm:cxn modelId="{3B7DE065-B47D-4BFD-ABBE-7CF5990CFE3D}" type="presOf" srcId="{F369B91F-9231-45DD-B9C9-EACEFD209E81}" destId="{B8FBEDAC-A380-4103-92A1-38443CCE365A}" srcOrd="0" destOrd="0" presId="urn:microsoft.com/office/officeart/2005/8/layout/default"/>
    <dgm:cxn modelId="{AF001346-1B7A-4AC8-97C2-55719F379A42}" srcId="{F369B91F-9231-45DD-B9C9-EACEFD209E81}" destId="{9DD538FC-B3E4-4ED4-AD02-A86F09A79BBF}" srcOrd="1" destOrd="0" parTransId="{A2EB66F1-577F-4717-9FCA-5C37F4058574}" sibTransId="{50D22A26-8407-4E5F-A5D2-135A6597A388}"/>
    <dgm:cxn modelId="{5035086F-F6F1-4EBC-80F8-D51AFA8BFDE1}" type="presOf" srcId="{14F9E8D5-48F6-4372-81F6-54A830CE15BF}" destId="{50087279-BF27-46F5-97F9-6986825DB77F}" srcOrd="0" destOrd="0" presId="urn:microsoft.com/office/officeart/2005/8/layout/default"/>
    <dgm:cxn modelId="{3C5BE650-BE5B-445D-B452-708681099EF6}" srcId="{F369B91F-9231-45DD-B9C9-EACEFD209E81}" destId="{5DE87A61-375B-4BB4-B05B-495025D0D71A}" srcOrd="2" destOrd="0" parTransId="{AC72F108-7B4D-4CB9-AD27-079D3F96BCF4}" sibTransId="{1C6766AB-4212-4A24-867C-A8A3D69F50FF}"/>
    <dgm:cxn modelId="{B6B8EB7B-8B48-4D69-8D61-34BBF63B2E56}" srcId="{F369B91F-9231-45DD-B9C9-EACEFD209E81}" destId="{15570AB8-DB42-4EDA-8BF8-7F2BDAD7E71E}" srcOrd="0" destOrd="0" parTransId="{FAAB99FB-7DCD-4E13-AD90-49EF6F6A495F}" sibTransId="{82A94280-3918-42ED-9E8D-8D21DC3E15F5}"/>
    <dgm:cxn modelId="{EFA8BA82-0A14-4DA3-A49E-58ABCF780DBA}" srcId="{F369B91F-9231-45DD-B9C9-EACEFD209E81}" destId="{04DC7194-89E6-4456-B122-8CEDC7233B43}" srcOrd="5" destOrd="0" parTransId="{4E0F40BC-4A3A-4EF7-B8CF-6DAEC5F5D816}" sibTransId="{06FDAFA9-1118-43BD-8CCC-7ED20098E5D1}"/>
    <dgm:cxn modelId="{B1D6DF8C-6414-43CD-9081-9758BADB4384}" type="presOf" srcId="{7E90CD13-9455-4C2A-B495-448699EE5BB2}" destId="{1DA50084-EA36-40C6-83AC-65DDE54F0687}" srcOrd="0" destOrd="0" presId="urn:microsoft.com/office/officeart/2005/8/layout/default"/>
    <dgm:cxn modelId="{BC6A28A4-A66D-4C47-8B8C-B9529A7ED468}" srcId="{F369B91F-9231-45DD-B9C9-EACEFD209E81}" destId="{693B843A-61F3-445D-BF84-6C39BD9411BC}" srcOrd="6" destOrd="0" parTransId="{2AD529EC-2060-4D7F-B711-FA4F89B7FC5E}" sibTransId="{BC1260B4-82EA-4B23-B287-287CA1A3ACF5}"/>
    <dgm:cxn modelId="{46808FB4-73ED-468E-866B-EB9706E56E69}" type="presOf" srcId="{15570AB8-DB42-4EDA-8BF8-7F2BDAD7E71E}" destId="{5BE7801B-1377-40B2-B6D3-C13ADF6C4937}" srcOrd="0" destOrd="0" presId="urn:microsoft.com/office/officeart/2005/8/layout/default"/>
    <dgm:cxn modelId="{6CAA15CC-9D90-46D9-B088-D752107CA1E4}" type="presOf" srcId="{04DC7194-89E6-4456-B122-8CEDC7233B43}" destId="{6995125C-2299-4A83-A1FD-5F6BA518AD02}" srcOrd="0" destOrd="0" presId="urn:microsoft.com/office/officeart/2005/8/layout/default"/>
    <dgm:cxn modelId="{BB22A9D2-C6AB-44F8-BBD2-398BB0B4826C}" type="presOf" srcId="{9DD538FC-B3E4-4ED4-AD02-A86F09A79BBF}" destId="{46A67057-365A-4AA9-9A23-A02418D08F0B}" srcOrd="0" destOrd="0" presId="urn:microsoft.com/office/officeart/2005/8/layout/default"/>
    <dgm:cxn modelId="{820160E3-9F71-46DB-A5C1-A1DABB112520}" srcId="{F369B91F-9231-45DD-B9C9-EACEFD209E81}" destId="{D325F4B6-1A4E-439C-B841-07388F97F2EA}" srcOrd="7" destOrd="0" parTransId="{BCABFDE0-A247-4E03-A7CF-B558DE30A79C}" sibTransId="{53849F6F-0602-4934-8BEF-5FAE62B3C29E}"/>
    <dgm:cxn modelId="{4B8FB6FE-A39E-4779-B9F4-8FE35371A237}" type="presOf" srcId="{D325F4B6-1A4E-439C-B841-07388F97F2EA}" destId="{017C9194-2CE8-48BF-9951-A2779A29CC1B}" srcOrd="0" destOrd="0" presId="urn:microsoft.com/office/officeart/2005/8/layout/default"/>
    <dgm:cxn modelId="{ADBA25FF-989D-4545-837A-E18E25FA90EA}" srcId="{F369B91F-9231-45DD-B9C9-EACEFD209E81}" destId="{7E90CD13-9455-4C2A-B495-448699EE5BB2}" srcOrd="4" destOrd="0" parTransId="{98A2CFB5-471D-4A24-87B4-1CF1D86D879B}" sibTransId="{56FF0C95-62CB-466A-90AB-2F304DBF6C6A}"/>
    <dgm:cxn modelId="{DB97C7FF-A878-420A-8A99-A33B8318E92A}" type="presOf" srcId="{5DE87A61-375B-4BB4-B05B-495025D0D71A}" destId="{A9F7B866-3D2A-4219-97FC-B88BDAB9A27C}" srcOrd="0" destOrd="0" presId="urn:microsoft.com/office/officeart/2005/8/layout/default"/>
    <dgm:cxn modelId="{8A713182-4F6C-42EA-ACF0-358DDFAAA6F7}" type="presParOf" srcId="{B8FBEDAC-A380-4103-92A1-38443CCE365A}" destId="{5BE7801B-1377-40B2-B6D3-C13ADF6C4937}" srcOrd="0" destOrd="0" presId="urn:microsoft.com/office/officeart/2005/8/layout/default"/>
    <dgm:cxn modelId="{69DF16DC-DF3D-479D-A628-6264D3D07384}" type="presParOf" srcId="{B8FBEDAC-A380-4103-92A1-38443CCE365A}" destId="{F11BAD83-80A1-4ACA-8C1F-6BC3CEFFF134}" srcOrd="1" destOrd="0" presId="urn:microsoft.com/office/officeart/2005/8/layout/default"/>
    <dgm:cxn modelId="{D2DA056E-878F-455D-8BC4-6D0B2A59E9CD}" type="presParOf" srcId="{B8FBEDAC-A380-4103-92A1-38443CCE365A}" destId="{46A67057-365A-4AA9-9A23-A02418D08F0B}" srcOrd="2" destOrd="0" presId="urn:microsoft.com/office/officeart/2005/8/layout/default"/>
    <dgm:cxn modelId="{5610E7F9-0DAD-4ACB-BB9D-14117147EB95}" type="presParOf" srcId="{B8FBEDAC-A380-4103-92A1-38443CCE365A}" destId="{4E34FEAB-791A-4A8B-BBF7-85F32E30AAA2}" srcOrd="3" destOrd="0" presId="urn:microsoft.com/office/officeart/2005/8/layout/default"/>
    <dgm:cxn modelId="{7A63EBCB-C3EF-4632-911E-A22B8D3563E5}" type="presParOf" srcId="{B8FBEDAC-A380-4103-92A1-38443CCE365A}" destId="{A9F7B866-3D2A-4219-97FC-B88BDAB9A27C}" srcOrd="4" destOrd="0" presId="urn:microsoft.com/office/officeart/2005/8/layout/default"/>
    <dgm:cxn modelId="{BFDB182A-63CC-4BFA-A81F-55B1D8559466}" type="presParOf" srcId="{B8FBEDAC-A380-4103-92A1-38443CCE365A}" destId="{433D5BEB-E09E-43B0-A50B-E6ACB5565BFA}" srcOrd="5" destOrd="0" presId="urn:microsoft.com/office/officeart/2005/8/layout/default"/>
    <dgm:cxn modelId="{024E719E-CB03-42B8-9211-90F0F17F05F0}" type="presParOf" srcId="{B8FBEDAC-A380-4103-92A1-38443CCE365A}" destId="{50087279-BF27-46F5-97F9-6986825DB77F}" srcOrd="6" destOrd="0" presId="urn:microsoft.com/office/officeart/2005/8/layout/default"/>
    <dgm:cxn modelId="{D926CA08-7488-4358-B16B-02DA620F54D1}" type="presParOf" srcId="{B8FBEDAC-A380-4103-92A1-38443CCE365A}" destId="{1231E712-CFD3-4FB7-9580-BFD1467537BD}" srcOrd="7" destOrd="0" presId="urn:microsoft.com/office/officeart/2005/8/layout/default"/>
    <dgm:cxn modelId="{0BE9632D-977E-401A-B0DA-DA8F22A49BE4}" type="presParOf" srcId="{B8FBEDAC-A380-4103-92A1-38443CCE365A}" destId="{1DA50084-EA36-40C6-83AC-65DDE54F0687}" srcOrd="8" destOrd="0" presId="urn:microsoft.com/office/officeart/2005/8/layout/default"/>
    <dgm:cxn modelId="{171E877B-3023-4F12-BD05-8C76D2C84CD4}" type="presParOf" srcId="{B8FBEDAC-A380-4103-92A1-38443CCE365A}" destId="{FA05AA0C-B095-43A2-AB2E-512836C9C8BC}" srcOrd="9" destOrd="0" presId="urn:microsoft.com/office/officeart/2005/8/layout/default"/>
    <dgm:cxn modelId="{A2D6D009-AD8E-4F0D-8A80-D7059AC4F76B}" type="presParOf" srcId="{B8FBEDAC-A380-4103-92A1-38443CCE365A}" destId="{6995125C-2299-4A83-A1FD-5F6BA518AD02}" srcOrd="10" destOrd="0" presId="urn:microsoft.com/office/officeart/2005/8/layout/default"/>
    <dgm:cxn modelId="{11D56F59-E386-4EA3-A8F3-7964271CEC1A}" type="presParOf" srcId="{B8FBEDAC-A380-4103-92A1-38443CCE365A}" destId="{966374E9-D439-40CD-8858-6076A7CE3744}" srcOrd="11" destOrd="0" presId="urn:microsoft.com/office/officeart/2005/8/layout/default"/>
    <dgm:cxn modelId="{F22C4A5B-C7ED-4D54-9F5F-F3F0053683F6}" type="presParOf" srcId="{B8FBEDAC-A380-4103-92A1-38443CCE365A}" destId="{14046FA2-1F39-49B1-BB68-D0D31FA7A5C3}" srcOrd="12" destOrd="0" presId="urn:microsoft.com/office/officeart/2005/8/layout/default"/>
    <dgm:cxn modelId="{6885E00E-2ECD-452A-A104-5E62442A2262}" type="presParOf" srcId="{B8FBEDAC-A380-4103-92A1-38443CCE365A}" destId="{3B6419D7-5788-4A9F-8695-6C154A4EC9BE}" srcOrd="13" destOrd="0" presId="urn:microsoft.com/office/officeart/2005/8/layout/default"/>
    <dgm:cxn modelId="{74E6ADE8-4299-4D35-8273-B733317528E0}" type="presParOf" srcId="{B8FBEDAC-A380-4103-92A1-38443CCE365A}" destId="{017C9194-2CE8-48BF-9951-A2779A29CC1B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944DC-FDCF-4A95-86D3-9FA77C57BDE8}">
      <dsp:nvSpPr>
        <dsp:cNvPr id="0" name=""/>
        <dsp:cNvSpPr/>
      </dsp:nvSpPr>
      <dsp:spPr>
        <a:xfrm>
          <a:off x="0" y="531"/>
          <a:ext cx="10515600" cy="124328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9A9D6-6815-4C77-AFDB-9A802D9F6456}">
      <dsp:nvSpPr>
        <dsp:cNvPr id="0" name=""/>
        <dsp:cNvSpPr/>
      </dsp:nvSpPr>
      <dsp:spPr>
        <a:xfrm>
          <a:off x="376092" y="280269"/>
          <a:ext cx="683804" cy="683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CE5C94-BF47-4E8B-9F43-2421949F258A}">
      <dsp:nvSpPr>
        <dsp:cNvPr id="0" name=""/>
        <dsp:cNvSpPr/>
      </dsp:nvSpPr>
      <dsp:spPr>
        <a:xfrm>
          <a:off x="1435988" y="531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Citizen science data is often spatially extensive, but temporal limited</a:t>
          </a:r>
        </a:p>
      </dsp:txBody>
      <dsp:txXfrm>
        <a:off x="1435988" y="531"/>
        <a:ext cx="9079611" cy="1243280"/>
      </dsp:txXfrm>
    </dsp:sp>
    <dsp:sp modelId="{50348559-4DC8-4345-9F5B-930A2411C25C}">
      <dsp:nvSpPr>
        <dsp:cNvPr id="0" name=""/>
        <dsp:cNvSpPr/>
      </dsp:nvSpPr>
      <dsp:spPr>
        <a:xfrm>
          <a:off x="0" y="1554631"/>
          <a:ext cx="10515600" cy="124328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D43F31-EB7B-4D96-B5BB-8DE7845F9BE3}">
      <dsp:nvSpPr>
        <dsp:cNvPr id="0" name=""/>
        <dsp:cNvSpPr/>
      </dsp:nvSpPr>
      <dsp:spPr>
        <a:xfrm>
          <a:off x="376092" y="1834369"/>
          <a:ext cx="683804" cy="683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2E93C1-6C69-434F-AFF6-AA0D9534328A}">
      <dsp:nvSpPr>
        <dsp:cNvPr id="0" name=""/>
        <dsp:cNvSpPr/>
      </dsp:nvSpPr>
      <dsp:spPr>
        <a:xfrm>
          <a:off x="1435988" y="1554631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Herbarium-derived data products can be difficult to validate</a:t>
          </a:r>
        </a:p>
      </dsp:txBody>
      <dsp:txXfrm>
        <a:off x="1435988" y="1554631"/>
        <a:ext cx="9079611" cy="1243280"/>
      </dsp:txXfrm>
    </dsp:sp>
    <dsp:sp modelId="{9858344A-1FB6-4AA6-93EA-5F074B2030F0}">
      <dsp:nvSpPr>
        <dsp:cNvPr id="0" name=""/>
        <dsp:cNvSpPr/>
      </dsp:nvSpPr>
      <dsp:spPr>
        <a:xfrm>
          <a:off x="0" y="3108732"/>
          <a:ext cx="10515600" cy="124328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35845E-54F0-4255-AE53-9BE15E5B6804}">
      <dsp:nvSpPr>
        <dsp:cNvPr id="0" name=""/>
        <dsp:cNvSpPr/>
      </dsp:nvSpPr>
      <dsp:spPr>
        <a:xfrm>
          <a:off x="376092" y="3388470"/>
          <a:ext cx="683804" cy="683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65A55D-3B57-4635-A610-864D03A46E08}">
      <dsp:nvSpPr>
        <dsp:cNvPr id="0" name=""/>
        <dsp:cNvSpPr/>
      </dsp:nvSpPr>
      <dsp:spPr>
        <a:xfrm>
          <a:off x="1435988" y="3108732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Citizen science protocols often rely only on visual information</a:t>
          </a:r>
        </a:p>
      </dsp:txBody>
      <dsp:txXfrm>
        <a:off x="1435988" y="3108732"/>
        <a:ext cx="9079611" cy="1243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7801B-1377-40B2-B6D3-C13ADF6C4937}">
      <dsp:nvSpPr>
        <dsp:cNvPr id="0" name=""/>
        <dsp:cNvSpPr/>
      </dsp:nvSpPr>
      <dsp:spPr>
        <a:xfrm>
          <a:off x="276357" y="2997"/>
          <a:ext cx="1983691" cy="1190214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Leaves</a:t>
          </a:r>
        </a:p>
      </dsp:txBody>
      <dsp:txXfrm>
        <a:off x="276357" y="2997"/>
        <a:ext cx="1983691" cy="1190214"/>
      </dsp:txXfrm>
    </dsp:sp>
    <dsp:sp modelId="{46A67057-365A-4AA9-9A23-A02418D08F0B}">
      <dsp:nvSpPr>
        <dsp:cNvPr id="0" name=""/>
        <dsp:cNvSpPr/>
      </dsp:nvSpPr>
      <dsp:spPr>
        <a:xfrm>
          <a:off x="2458418" y="2997"/>
          <a:ext cx="1983691" cy="1190214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Leaf buds</a:t>
          </a:r>
        </a:p>
      </dsp:txBody>
      <dsp:txXfrm>
        <a:off x="2458418" y="2997"/>
        <a:ext cx="1983691" cy="1190214"/>
      </dsp:txXfrm>
    </dsp:sp>
    <dsp:sp modelId="{A9F7B866-3D2A-4219-97FC-B88BDAB9A27C}">
      <dsp:nvSpPr>
        <dsp:cNvPr id="0" name=""/>
        <dsp:cNvSpPr/>
      </dsp:nvSpPr>
      <dsp:spPr>
        <a:xfrm>
          <a:off x="276357" y="1391581"/>
          <a:ext cx="1983691" cy="1190214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Breaking leaf buds</a:t>
          </a:r>
        </a:p>
      </dsp:txBody>
      <dsp:txXfrm>
        <a:off x="276357" y="1391581"/>
        <a:ext cx="1983691" cy="1190214"/>
      </dsp:txXfrm>
    </dsp:sp>
    <dsp:sp modelId="{50087279-BF27-46F5-97F9-6986825DB77F}">
      <dsp:nvSpPr>
        <dsp:cNvPr id="0" name=""/>
        <dsp:cNvSpPr/>
      </dsp:nvSpPr>
      <dsp:spPr>
        <a:xfrm>
          <a:off x="2458418" y="1391581"/>
          <a:ext cx="1983691" cy="1190214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Increasing leaf size</a:t>
          </a:r>
        </a:p>
      </dsp:txBody>
      <dsp:txXfrm>
        <a:off x="2458418" y="1391581"/>
        <a:ext cx="1983691" cy="1190214"/>
      </dsp:txXfrm>
    </dsp:sp>
    <dsp:sp modelId="{1DA50084-EA36-40C6-83AC-65DDE54F0687}">
      <dsp:nvSpPr>
        <dsp:cNvPr id="0" name=""/>
        <dsp:cNvSpPr/>
      </dsp:nvSpPr>
      <dsp:spPr>
        <a:xfrm>
          <a:off x="276357" y="2780165"/>
          <a:ext cx="1983691" cy="1190214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Colored Leaves</a:t>
          </a:r>
        </a:p>
      </dsp:txBody>
      <dsp:txXfrm>
        <a:off x="276357" y="2780165"/>
        <a:ext cx="1983691" cy="1190214"/>
      </dsp:txXfrm>
    </dsp:sp>
    <dsp:sp modelId="{6995125C-2299-4A83-A1FD-5F6BA518AD02}">
      <dsp:nvSpPr>
        <dsp:cNvPr id="0" name=""/>
        <dsp:cNvSpPr/>
      </dsp:nvSpPr>
      <dsp:spPr>
        <a:xfrm>
          <a:off x="2458418" y="2780165"/>
          <a:ext cx="1983691" cy="1190214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Flowers or Flower buds</a:t>
          </a:r>
        </a:p>
      </dsp:txBody>
      <dsp:txXfrm>
        <a:off x="2458418" y="2780165"/>
        <a:ext cx="1983691" cy="1190214"/>
      </dsp:txXfrm>
    </dsp:sp>
    <dsp:sp modelId="{14046FA2-1F39-49B1-BB68-D0D31FA7A5C3}">
      <dsp:nvSpPr>
        <dsp:cNvPr id="0" name=""/>
        <dsp:cNvSpPr/>
      </dsp:nvSpPr>
      <dsp:spPr>
        <a:xfrm>
          <a:off x="276357" y="4168749"/>
          <a:ext cx="1983691" cy="1190214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Fruit or seeds</a:t>
          </a:r>
        </a:p>
      </dsp:txBody>
      <dsp:txXfrm>
        <a:off x="276357" y="4168749"/>
        <a:ext cx="1983691" cy="1190214"/>
      </dsp:txXfrm>
    </dsp:sp>
    <dsp:sp modelId="{017C9194-2CE8-48BF-9951-A2779A29CC1B}">
      <dsp:nvSpPr>
        <dsp:cNvPr id="0" name=""/>
        <dsp:cNvSpPr/>
      </dsp:nvSpPr>
      <dsp:spPr>
        <a:xfrm>
          <a:off x="2458418" y="4168749"/>
          <a:ext cx="1983691" cy="1190214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Ripe fruit</a:t>
          </a:r>
        </a:p>
      </dsp:txBody>
      <dsp:txXfrm>
        <a:off x="2458418" y="4168749"/>
        <a:ext cx="1983691" cy="1190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0-05-22T19:09:45.5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139">
    <iact:property name="dataType"/>
    <iact:actionData xml:id="d0">
      <inkml:trace xmlns:inkml="http://www.w3.org/2003/InkML" xml:id="stk0" contextRef="#ctx0" brushRef="#br0">9639 5810 0,'-50'-127'222,"24"-127"-209,26 229 8,0-1-14,0-24 66,-25-1-24,-1 25-28,26 1-14,0 0 0,-25-77 0,25 52 9,0 24-11,0 1 2,0-1 1,0-50-2,0 51 9,25-51-8,-25 0 0,26 50 8,25-50-1,-51 0-7,50 0 7,-50 51-7,26 25 8,24-51-8,-24 26 0,50-1-1,-25 1 2,-1-26-1,-24 51 0,-1-25 0,26 25 1,-26 0-1,-25-26-1,76 26 2,-76-25-1,26 25 0,24 0 0,1-25 0,-25 25 0,24-26 0,-24 26 1,24-25-2,1 25 2,-51-25-1,51-1 8,-26 1-7,51 0 5,-50 25-7,24-26 10,-24 1-2,-1-1-8,51 26 1,-50-25 0,24-26 0,26 1 1,-25 50-1,-25-26 0,24 26 0,-50-25 8,26 25-8,-1-25 7,26 25-7,-26 0 0,1 0 8,-1 0 14,0-26-23,1 26 1,50-51 0,0 51 0,-25 0 2,50 0-3,-50 0 2,0 0-1,-26 0 0,51 0-1,25 0 9,-50 0 7,25 0 6,-25-25 279,51-26-300,-26 26-1,-51 25 1,-25-51 0,25 51 1,1-25 0,-1 25 5,0-26-6,26 1 0,0 0 0,25-1 8,0 1-8,-25 0-1,25 25 2,-25 0 0,-1 0-2,-24 0 9,-1 0-1,1 0 1,24 0 5,26 0 10,-50 0 41,-1 0-43,26 0-21,-26 25 1,51 0-1,-50-25 0,-26 51 0,76 76-1,-76-102 1,25-25 1,1 51-2,-26-26 23,25-25 0,-25 51-8,51-25-14,-51-1 0,0 0 1,50 1-1,-50-1 14,0 0 31,26-25-47,-26 51 3,25-51-1,-25 51 0,0-26-1,0 26 10,0 0-3,0-1 2,0 1-1,-25-26 1,25 1-9,-26 25 8,1 50 0,-26-25 15,1-51 0,24 26-23,26-25 1,-25-26 8,-1 76-8,1 51 8,-26-77-1,1-50 0,50 26-7,-26 50 0,1-51 15,-51 51-8,50-50-6,-24-1-2,-26 51 1,25-25 1,-25-26-2,-26 26 2,1-26-1,75 1 0,-24-26 0,-1 50 0,26-24 0,-26-26 10,-25 0 1,25 25-10,26 0 7,-51 1-8,-26-1 0,26-25 8,76 26-10,-25-26 3,-26 0 21,25 0 0,-100 76 14,-204-51-37,228-25 1,52 25 0,-26-25 0,-26 26 1,77-26 6,-1 0-7,26 25 8,-25-25-8,0 0-1,-178 25 9,177-25-8,-24 0 0,50 26 0,-102-26 0,51 25 1,-76 1-1,51-26 0,76 25 0,-25-25 7,-26 0-7,26 25 37,-51-25-39,-102 51 2,77-26 0,50-25 1,0 0 0,-25 0-1,25 0 0,1 26 0,-1-26 0,0 0 0,26 0 0,-1 0 0,-24 0 0,24 0 8,26-26 6,-25 1 103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E297C-7CC5-462F-A4E1-6933BDF7B9BB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2ACB5-DA21-4293-9CA5-AB93CD290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65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7E6B3-74B9-4237-BC74-D4A617B24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E12F31-2D2D-42AC-A95B-41F317868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B0277-9D79-49BF-A770-F0FA667E4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CDE2-18A2-476D-AC05-DA2196E29581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61C02-ABC4-4137-AD49-71BA49E73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A6302-609B-441A-9153-970F894D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BAA9-7559-4DE6-8AF0-D4E4F0DFB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4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B6A7B-A480-401A-B334-2EAB417A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AEE4D4-1094-4B13-A990-9DE77DFEB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F43A4-A840-4D8E-8990-F27F38ED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CDE2-18A2-476D-AC05-DA2196E29581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B86BA-B44D-4EE4-93C8-BB3BB518D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3AF42-5F58-48BD-B1AD-55D3131E6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BAA9-7559-4DE6-8AF0-D4E4F0DFB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19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56B128-AA7F-4E0B-8CF1-EBB0C138B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60448-3FC0-4BAB-9211-B911EE931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2452D-2B48-40BF-9713-F16792432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CDE2-18A2-476D-AC05-DA2196E29581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32CC4-146E-4A4A-846A-7EF72C828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5446E-794B-4B78-A3B6-98EDF3A8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BAA9-7559-4DE6-8AF0-D4E4F0DFB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4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8D4E-A846-4310-9945-A5A8C5EEA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1C7E6-7613-476E-89AF-B120768D6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69A32-4F57-4546-9D22-0A59E814C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CDE2-18A2-476D-AC05-DA2196E29581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8D9DB-3963-4DAC-B539-C7C35EEAD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CD1F1-473B-4D95-A09D-BA9772244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BAA9-7559-4DE6-8AF0-D4E4F0DFB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93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F77E9-5079-430D-8FB0-1A80F1D8C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364FC-6D61-4105-8E26-17DA0CA3F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1D4F1-6E4F-4281-8754-3093763C0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CDE2-18A2-476D-AC05-DA2196E29581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DC022-2B52-4A57-94F3-793F78DDC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09F7C-34BC-4FC6-97C8-F5196541D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BAA9-7559-4DE6-8AF0-D4E4F0DFB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91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2243-CAC8-4535-B41E-9EFCE356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D28BA-BC30-441A-8A7C-FDD777813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4DA053-6968-4638-A044-30F5B08E5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25EDA-A10C-40AC-904B-B543F36CC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CDE2-18A2-476D-AC05-DA2196E29581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304D0-FF90-492E-94D7-807FDA651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7B01B-CA82-4179-AD4B-7B379439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BAA9-7559-4DE6-8AF0-D4E4F0DFB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97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5171-3845-49A1-A0C9-CF202C296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73AA2-AC0C-4CDA-ADE7-2F976E37D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ABEB49-463C-4D5B-BA10-094081BD4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F36BB4-5CA0-4520-B57E-3C112EACD1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858E90-4CC5-4EB0-83E5-ACBC43EDD1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9BA7C3-1BB5-46FD-8646-3DDE016FB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CDE2-18A2-476D-AC05-DA2196E29581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77827C-510B-4852-871F-DEB13772F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A25A7B-17B0-47A9-A987-3B29BC5B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BAA9-7559-4DE6-8AF0-D4E4F0DFB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17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765B0-1332-4729-BAF9-AF5FEF9E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D87174-DD90-40E8-B373-84CB5D087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CDE2-18A2-476D-AC05-DA2196E29581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E95631-C870-4810-88A9-9D711927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06B769-C6D4-40FD-9522-9F335704C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BAA9-7559-4DE6-8AF0-D4E4F0DFB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34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F435FD-4BBF-4C16-B179-031B153B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CDE2-18A2-476D-AC05-DA2196E29581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E063BC-102E-4E97-80EC-DA6C0CDB7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F8F90-E961-4245-9586-FE0280C14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BAA9-7559-4DE6-8AF0-D4E4F0DFB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95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399E-C49C-46B3-8FE3-AF356B136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DE324-A0A9-4271-BC9A-7F1BEFCA2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45CED-ABA3-432E-AFBE-C11025D1D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C8692-4081-44E0-93BA-8035C547E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CDE2-18A2-476D-AC05-DA2196E29581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7D460-234B-490D-B4BD-C15B92C81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66C1C-EC37-4619-9400-F97F86861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BAA9-7559-4DE6-8AF0-D4E4F0DFB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81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B2E00-C8F5-4D07-BF68-2F737A2C5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82759F-DCB8-40D8-BCE5-216B13A233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15BBC-253A-416E-90FF-96207BC6E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40C92E-C4D0-46E5-BBC9-E4AC9ECA8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CDE2-18A2-476D-AC05-DA2196E29581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B8B6F-3142-4B12-879C-ED04D0F1D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2DECD-246E-4B53-A5DE-4189FDAC2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BAA9-7559-4DE6-8AF0-D4E4F0DFB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B80A61-B6D0-4547-8964-B736F59E5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F7C65-5250-47DB-B0E9-ACAB1E8D1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A2A4B-5AC4-42B9-8B65-141B06BBA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9CDE2-18A2-476D-AC05-DA2196E29581}" type="datetimeFigureOut">
              <a:rPr lang="en-US" smtClean="0"/>
              <a:t>5/26/2020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5064D-4111-4E8F-B092-E944C48A3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A5C56-8887-4391-9E08-84B0FB46A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2BAA9-7559-4DE6-8AF0-D4E4F0DFB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8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hyperlink" Target="http://www.alexisgarretson.com/" TargetMode="External"/><Relationship Id="rId4" Type="http://schemas.openxmlformats.org/officeDocument/2006/relationships/hyperlink" Target="mailto:alexis@garretson.net" TargetMode="Externa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7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6.png"/><Relationship Id="rId11" Type="http://schemas.openxmlformats.org/officeDocument/2006/relationships/image" Target="../media/image4.png"/><Relationship Id="rId5" Type="http://schemas.openxmlformats.org/officeDocument/2006/relationships/image" Target="../media/image25.jpg"/><Relationship Id="rId10" Type="http://schemas.openxmlformats.org/officeDocument/2006/relationships/image" Target="../media/image30.png"/><Relationship Id="rId4" Type="http://schemas.openxmlformats.org/officeDocument/2006/relationships/image" Target="../media/image24.gif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jpg"/><Relationship Id="rId12" Type="http://schemas.openxmlformats.org/officeDocument/2006/relationships/image" Target="../media/image39.jp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3.png"/><Relationship Id="rId11" Type="http://schemas.openxmlformats.org/officeDocument/2006/relationships/image" Target="../media/image38.jp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4.png"/><Relationship Id="rId4" Type="http://schemas.openxmlformats.org/officeDocument/2006/relationships/image" Target="../media/image14.pn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7.png"/><Relationship Id="rId5" Type="http://schemas.microsoft.com/office/2011/relationships/inkAction" Target="../ink/inkAction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jp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5F5E5-278F-4078-A241-F575A9883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40430"/>
            <a:ext cx="4245429" cy="22063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Extracting phenology and life history data from digitized specimens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AF1E5E62-9EB9-408E-AE53-A04A4C811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9C5704B2-7C5B-4738-AF0D-4A2756A6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DFB36DC4-A410-4DF1-8453-1D85743F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83319"/>
            <a:ext cx="7092887" cy="2174681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B2B2B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96ADE-BB67-4901-AE9A-7D12631E08D7}"/>
              </a:ext>
            </a:extLst>
          </p:cNvPr>
          <p:cNvSpPr txBox="1"/>
          <p:nvPr/>
        </p:nvSpPr>
        <p:spPr>
          <a:xfrm>
            <a:off x="838200" y="5232050"/>
            <a:ext cx="53322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Alexis Garretson</a:t>
            </a:r>
          </a:p>
          <a:p>
            <a:pPr>
              <a:spcAft>
                <a:spcPts val="600"/>
              </a:spcAft>
            </a:pPr>
            <a:r>
              <a:rPr lang="en-US" dirty="0"/>
              <a:t>Department of Biology, George Mason University</a:t>
            </a:r>
          </a:p>
          <a:p>
            <a:pPr>
              <a:spcAft>
                <a:spcPts val="600"/>
              </a:spcAft>
            </a:pP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alexis@garretson.net</a:t>
            </a:r>
            <a:r>
              <a:rPr lang="en-US" dirty="0"/>
              <a:t> | 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www.alexisgarretson.com</a:t>
            </a:r>
            <a:r>
              <a:rPr lang="en-US" dirty="0"/>
              <a:t> </a:t>
            </a:r>
          </a:p>
        </p:txBody>
      </p:sp>
      <p:pic>
        <p:nvPicPr>
          <p:cNvPr id="19" name="Google Shape;106;p1">
            <a:extLst>
              <a:ext uri="{FF2B5EF4-FFF2-40B4-BE49-F238E27FC236}">
                <a16:creationId xmlns:a16="http://schemas.microsoft.com/office/drawing/2014/main" id="{E857BFEC-4896-43FC-8432-87A5D501CBB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31087" y="5107810"/>
            <a:ext cx="1917294" cy="1274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05;p1">
            <a:extLst>
              <a:ext uri="{FF2B5EF4-FFF2-40B4-BE49-F238E27FC236}">
                <a16:creationId xmlns:a16="http://schemas.microsoft.com/office/drawing/2014/main" id="{334FBEF6-7EE8-4459-AF9F-9AF2C2623D3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04643" y="5095620"/>
            <a:ext cx="1473678" cy="1471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6" descr="Acer saccharum (sugar maple): Go Botany">
            <a:extLst>
              <a:ext uri="{FF2B5EF4-FFF2-40B4-BE49-F238E27FC236}">
                <a16:creationId xmlns:a16="http://schemas.microsoft.com/office/drawing/2014/main" id="{FDCBA031-E1CE-40E5-91D1-A0181ECD0D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0" t="8620" r="4810" b="31571"/>
          <a:stretch/>
        </p:blipFill>
        <p:spPr bwMode="auto">
          <a:xfrm>
            <a:off x="7366270" y="41410"/>
            <a:ext cx="4459425" cy="450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CF4CBBC-06F5-4001-9CB4-010335F5B9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0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92"/>
    </mc:Choice>
    <mc:Fallback xmlns="">
      <p:transition spd="slow" advTm="10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3856B2A4-91A1-4C9C-8E8F-75E6E4CD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482600"/>
            <a:ext cx="10451592" cy="14495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number of projects and opportunities are growing</a:t>
            </a:r>
          </a:p>
        </p:txBody>
      </p:sp>
      <p:sp>
        <p:nvSpPr>
          <p:cNvPr id="1033" name="Rectangle 70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BD92C25-7C7B-44D2-919D-811D89B4D0A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4864100"/>
            <a:ext cx="9906000" cy="110490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48C908-B9AD-44AA-A08F-A74A536264A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2374900"/>
            <a:ext cx="5753100" cy="10033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E5FB296-E517-46FF-9388-5932B8B6C5D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3454400"/>
            <a:ext cx="5753100" cy="13462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7A69519-E122-4675-ADCE-DCE0D079B9B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0" y="2374900"/>
            <a:ext cx="4076700" cy="711200"/>
          </a:xfrm>
          <a:prstGeom prst="rect">
            <a:avLst/>
          </a:prstGeom>
        </p:spPr>
      </p:pic>
      <p:pic>
        <p:nvPicPr>
          <p:cNvPr id="12" name="Picture 11" descr="A close up of a spider&#10;&#10;Description automatically generated">
            <a:extLst>
              <a:ext uri="{FF2B5EF4-FFF2-40B4-BE49-F238E27FC236}">
                <a16:creationId xmlns:a16="http://schemas.microsoft.com/office/drawing/2014/main" id="{779B9D76-4B4D-482E-9E8B-5C2514B2EDD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00" y="3149600"/>
            <a:ext cx="9017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B35FBD-4765-4215-AF1B-34789B6A7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900" y="3149600"/>
            <a:ext cx="3098800" cy="914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close up of a device&#10;&#10;Description automatically generated">
            <a:extLst>
              <a:ext uri="{FF2B5EF4-FFF2-40B4-BE49-F238E27FC236}">
                <a16:creationId xmlns:a16="http://schemas.microsoft.com/office/drawing/2014/main" id="{7C81DD59-FC2E-4685-8AB6-B70C8316DA4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0" y="4140200"/>
            <a:ext cx="4076700" cy="6477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D3E8723-3DC3-406F-B6AC-743B51B4BC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3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61"/>
    </mc:Choice>
    <mc:Fallback xmlns="">
      <p:transition spd="slow" advTm="52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5EB42-C30E-4838-B790-BD34BCE4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Applying Citizen Science Protocols to Digitzed Museum Specimens Enables Data Integration and Discovery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EF03339-F6F6-44DE-AD88-C002692B4A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3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19"/>
    </mc:Choice>
    <mc:Fallback xmlns="">
      <p:transition spd="slow" advTm="45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9A088-5B97-4EA4-BA68-82A80572F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611"/>
            <a:ext cx="10515600" cy="1325563"/>
          </a:xfrm>
        </p:spPr>
        <p:txBody>
          <a:bodyPr/>
          <a:lstStyle/>
          <a:p>
            <a:r>
              <a:rPr lang="en-US" b="1" dirty="0"/>
              <a:t>Acknowledgements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F8733D2-9FBB-438A-9B9C-3E5E4FDC4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523" y="1802913"/>
            <a:ext cx="2592026" cy="44821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Rebecca Forkner</a:t>
            </a:r>
          </a:p>
          <a:p>
            <a:pPr marL="0" indent="0">
              <a:buNone/>
            </a:pPr>
            <a:r>
              <a:rPr lang="en-US" sz="2000" dirty="0"/>
              <a:t>Rebecca </a:t>
            </a:r>
            <a:r>
              <a:rPr lang="en-US" sz="2000" dirty="0" err="1"/>
              <a:t>Dikow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Lorelei Crerar</a:t>
            </a:r>
          </a:p>
          <a:p>
            <a:pPr marL="0" indent="0">
              <a:buNone/>
            </a:pPr>
            <a:r>
              <a:rPr lang="en-US" sz="2000" dirty="0"/>
              <a:t>Rachel </a:t>
            </a:r>
            <a:r>
              <a:rPr lang="en-US" sz="2000" dirty="0" err="1"/>
              <a:t>Keuler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/>
              <a:t>Alexandra Duffy</a:t>
            </a:r>
          </a:p>
          <a:p>
            <a:pPr marL="0" indent="0">
              <a:buNone/>
            </a:pPr>
            <a:r>
              <a:rPr lang="en-US" sz="2000" dirty="0"/>
              <a:t>Elizabeth Long</a:t>
            </a:r>
          </a:p>
          <a:p>
            <a:pPr marL="0" indent="0">
              <a:buNone/>
            </a:pPr>
            <a:r>
              <a:rPr lang="en-US" sz="2000" dirty="0"/>
              <a:t>Natalie </a:t>
            </a:r>
            <a:r>
              <a:rPr lang="en-US" sz="2000" dirty="0" err="1"/>
              <a:t>Feldsine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Megan Napoli</a:t>
            </a:r>
          </a:p>
          <a:p>
            <a:pPr marL="0" indent="0">
              <a:buNone/>
            </a:pPr>
            <a:r>
              <a:rPr lang="en-US" sz="2000" dirty="0" err="1"/>
              <a:t>Tedra</a:t>
            </a:r>
            <a:r>
              <a:rPr lang="en-US" sz="2000" dirty="0"/>
              <a:t> Cuddy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3556277B-B174-480B-8583-41A71E48F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631" y="3802909"/>
            <a:ext cx="3818670" cy="2482136"/>
          </a:xfrm>
          <a:prstGeom prst="rect">
            <a:avLst/>
          </a:prstGeom>
        </p:spPr>
      </p:pic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33A28439-8D31-4601-9304-D3213DA3C1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850" y="2551624"/>
            <a:ext cx="2857899" cy="1457528"/>
          </a:xfrm>
          <a:prstGeom prst="rect">
            <a:avLst/>
          </a:prstGeom>
        </p:spPr>
      </p:pic>
      <p:pic>
        <p:nvPicPr>
          <p:cNvPr id="8" name="Picture 7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C5B2CD52-1822-4AF1-8837-BF046B97BE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797" y="252900"/>
            <a:ext cx="2270736" cy="2282604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0D67C88-EDEE-43FE-8877-6BB6B62E80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45" y="214644"/>
            <a:ext cx="2159000" cy="2159000"/>
          </a:xfrm>
          <a:prstGeom prst="rect">
            <a:avLst/>
          </a:prstGeom>
        </p:spPr>
      </p:pic>
      <p:pic>
        <p:nvPicPr>
          <p:cNvPr id="2050" name="Picture 2" descr="Mohonk Preserve">
            <a:extLst>
              <a:ext uri="{FF2B5EF4-FFF2-40B4-BE49-F238E27FC236}">
                <a16:creationId xmlns:a16="http://schemas.microsoft.com/office/drawing/2014/main" id="{3987458C-CDAC-49EA-9933-AB9E4E1E2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155" y="2526301"/>
            <a:ext cx="197167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American Alpine Club">
            <a:extLst>
              <a:ext uri="{FF2B5EF4-FFF2-40B4-BE49-F238E27FC236}">
                <a16:creationId xmlns:a16="http://schemas.microsoft.com/office/drawing/2014/main" id="{0B6535BD-119B-4038-9E24-ABECDCB9B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275" y="312421"/>
            <a:ext cx="2188024" cy="196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BIF">
            <a:extLst>
              <a:ext uri="{FF2B5EF4-FFF2-40B4-BE49-F238E27FC236}">
                <a16:creationId xmlns:a16="http://schemas.microsoft.com/office/drawing/2014/main" id="{89469CB1-E10F-48F4-9713-50DF5589F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605" y="4835837"/>
            <a:ext cx="4159003" cy="207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D957880F-E3FF-4F59-8966-FEE9272EAC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265" y="2731346"/>
            <a:ext cx="2382585" cy="2482136"/>
          </a:xfrm>
          <a:prstGeom prst="rect">
            <a:avLst/>
          </a:prstGeom>
        </p:spPr>
      </p:pic>
      <p:pic>
        <p:nvPicPr>
          <p:cNvPr id="13" name="Picture 12" descr="A drawing of a face&#10;&#10;Description automatically generated">
            <a:extLst>
              <a:ext uri="{FF2B5EF4-FFF2-40B4-BE49-F238E27FC236}">
                <a16:creationId xmlns:a16="http://schemas.microsoft.com/office/drawing/2014/main" id="{F932A768-BDFD-467F-B2C8-B991AB1160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34" y="1362135"/>
            <a:ext cx="1501923" cy="150192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38BF6FC-A32B-4B26-8BE4-6BB283227F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1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35"/>
    </mc:Choice>
    <mc:Fallback xmlns="">
      <p:transition spd="slow" advTm="13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904D7-85E4-4CDE-B168-DFD7C2209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EEDE18C-89D9-4F9A-8585-A3A753612E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5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1"/>
    </mc:Choice>
    <mc:Fallback xmlns="">
      <p:transition spd="slow" advTm="2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5EB42-C30E-4838-B790-BD34BCE41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Applying Citizen Science Protocols to Digitzed Museum Specimens Enables Data Integration and Discovery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2D65F0A-BA87-4E28-A496-459A55BB9B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3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16"/>
    </mc:Choice>
    <mc:Fallback xmlns="">
      <p:transition spd="slow" advTm="21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EAB19-C8A7-4879-A89C-50EF3E34D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Why citizen science protocols?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2ABF194-3A5E-4043-9D18-BB6297197C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3062414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6A0EA91-3DEE-47EA-B2A5-D3D0005590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7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394"/>
    </mc:Choice>
    <mc:Fallback xmlns="">
      <p:transition spd="slow" advTm="109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mage result for national phenology network">
            <a:extLst>
              <a:ext uri="{FF2B5EF4-FFF2-40B4-BE49-F238E27FC236}">
                <a16:creationId xmlns:a16="http://schemas.microsoft.com/office/drawing/2014/main" id="{AAEA70C9-47F1-4D8E-862E-491A7F25F2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45" r="-2" b="19315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nature's notebook">
            <a:extLst>
              <a:ext uri="{FF2B5EF4-FFF2-40B4-BE49-F238E27FC236}">
                <a16:creationId xmlns:a16="http://schemas.microsoft.com/office/drawing/2014/main" id="{130560BE-63D0-407B-A865-A69778C7F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3" r="-2" b="17162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999C9-6EEC-4801-B736-3D4399BF4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8912" y="4687367"/>
            <a:ext cx="4917948" cy="13350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National Phenology Network</a:t>
            </a:r>
            <a:endPara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2" descr="Image result for national phenology network">
            <a:extLst>
              <a:ext uri="{FF2B5EF4-FFF2-40B4-BE49-F238E27FC236}">
                <a16:creationId xmlns:a16="http://schemas.microsoft.com/office/drawing/2014/main" id="{B8930E87-81CC-48DC-A075-80F0B1049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12" y="2616778"/>
            <a:ext cx="5546861" cy="168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59C3BBF-3339-4771-942B-37E4433A18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0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508"/>
    </mc:Choice>
    <mc:Fallback xmlns="">
      <p:transition spd="slow" advTm="69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86C8AC1-AC1E-4CBB-B1CE-11C8893313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2578"/>
          <a:stretch/>
        </p:blipFill>
        <p:spPr>
          <a:xfrm>
            <a:off x="6502993" y="799352"/>
            <a:ext cx="5425410" cy="5259296"/>
          </a:xfrm>
          <a:prstGeom prst="rect">
            <a:avLst/>
          </a:prstGeom>
        </p:spPr>
      </p:pic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4AEBDB80-B1DA-4CEF-91E8-A3937BEE73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519966"/>
              </p:ext>
            </p:extLst>
          </p:nvPr>
        </p:nvGraphicFramePr>
        <p:xfrm>
          <a:off x="970541" y="679609"/>
          <a:ext cx="4718467" cy="5361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D815D84-8468-43A5-96FD-9D6E091C30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7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56"/>
    </mc:Choice>
    <mc:Fallback xmlns="">
      <p:transition spd="slow" advTm="85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3002CF2-A301-4206-83BE-10C232652471}"/>
              </a:ext>
            </a:extLst>
          </p:cNvPr>
          <p:cNvGrpSpPr/>
          <p:nvPr/>
        </p:nvGrpSpPr>
        <p:grpSpPr>
          <a:xfrm>
            <a:off x="1657865" y="182262"/>
            <a:ext cx="8876270" cy="6493476"/>
            <a:chOff x="1259869" y="173267"/>
            <a:chExt cx="9672261" cy="6511465"/>
          </a:xfrm>
        </p:grpSpPr>
        <p:pic>
          <p:nvPicPr>
            <p:cNvPr id="3" name="Picture 2" descr="A close up of a map&#10;&#10;Description automatically generated">
              <a:extLst>
                <a:ext uri="{FF2B5EF4-FFF2-40B4-BE49-F238E27FC236}">
                  <a16:creationId xmlns:a16="http://schemas.microsoft.com/office/drawing/2014/main" id="{25A064B3-27FA-4FEA-9FD9-4512A72AB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869" y="173267"/>
              <a:ext cx="9672261" cy="651146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3A895B-7E92-41E7-8B08-92C9F30CE754}"/>
                </a:ext>
              </a:extLst>
            </p:cNvPr>
            <p:cNvSpPr/>
            <p:nvPr/>
          </p:nvSpPr>
          <p:spPr>
            <a:xfrm>
              <a:off x="4946821" y="543697"/>
              <a:ext cx="428368" cy="2644346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341878D-189F-4082-8F6F-401922178323}"/>
                </a:ext>
              </a:extLst>
            </p:cNvPr>
            <p:cNvSpPr/>
            <p:nvPr/>
          </p:nvSpPr>
          <p:spPr>
            <a:xfrm>
              <a:off x="6009503" y="543697"/>
              <a:ext cx="304800" cy="2644346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A74DDB-6D66-44F7-85B4-4E92DABD606E}"/>
                </a:ext>
              </a:extLst>
            </p:cNvPr>
            <p:cNvSpPr/>
            <p:nvPr/>
          </p:nvSpPr>
          <p:spPr>
            <a:xfrm>
              <a:off x="8017735" y="543697"/>
              <a:ext cx="428369" cy="2644346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1A2AD15-E245-4DB0-AF1C-75E7758E2A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9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34"/>
    </mc:Choice>
    <mc:Fallback xmlns="">
      <p:transition spd="slow" advTm="59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BD0E08-8912-461E-9EFF-9888D1ED0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5484"/>
            <a:ext cx="12192000" cy="53670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CE43BA-0B97-45EA-B872-674BD637946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87960" y="1196640"/>
              <a:ext cx="1516320" cy="950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CE43BA-0B97-45EA-B872-674BD63794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8600" y="1187280"/>
                <a:ext cx="1535040" cy="9687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90E5058-5F7C-4113-B91B-AF3E6D46B8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4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37"/>
    </mc:Choice>
    <mc:Fallback xmlns="">
      <p:transition spd="slow" advTm="75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DB516-3899-43AA-880D-671CD51802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" r="2" b="2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9" name="Freeform: Shape 12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Freeform: Shape 14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8372-F305-4009-BD62-217128030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OPAL Air Quality Survey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16F95-C5FB-4E45-AD92-74FAA30B2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OPAL Air Quality Survey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 picture containing food, mirror&#10;&#10;Description automatically generated">
            <a:extLst>
              <a:ext uri="{FF2B5EF4-FFF2-40B4-BE49-F238E27FC236}">
                <a16:creationId xmlns:a16="http://schemas.microsoft.com/office/drawing/2014/main" id="{FC8D8C17-3576-4147-AF67-EB61B97383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32" y="850607"/>
            <a:ext cx="3960155" cy="386845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B240C73-5006-48FC-9283-1380D057A7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7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57"/>
    </mc:Choice>
    <mc:Fallback xmlns="">
      <p:transition spd="slow" advTm="21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7F732D-6D53-459E-B995-6316B8179F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0"/>
          <a:stretch/>
        </p:blipFill>
        <p:spPr>
          <a:xfrm>
            <a:off x="6836167" y="192892"/>
            <a:ext cx="5014719" cy="651575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68F744-7144-4095-A61A-3AE0ADD20A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84" y="321692"/>
            <a:ext cx="5813109" cy="2832474"/>
          </a:xfrm>
          <a:prstGeom prst="rect">
            <a:avLst/>
          </a:prstGeom>
        </p:spPr>
      </p:pic>
      <p:pic>
        <p:nvPicPr>
          <p:cNvPr id="8" name="Picture 7" descr="A tree with green leaves&#10;&#10;Description automatically generated">
            <a:extLst>
              <a:ext uri="{FF2B5EF4-FFF2-40B4-BE49-F238E27FC236}">
                <a16:creationId xmlns:a16="http://schemas.microsoft.com/office/drawing/2014/main" id="{C00B1869-212C-4897-A957-4A97E0BCF9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28" b="11161"/>
          <a:stretch/>
        </p:blipFill>
        <p:spPr>
          <a:xfrm>
            <a:off x="3595957" y="3428999"/>
            <a:ext cx="3067205" cy="2904081"/>
          </a:xfrm>
          <a:prstGeom prst="rect">
            <a:avLst/>
          </a:prstGeom>
        </p:spPr>
      </p:pic>
      <p:pic>
        <p:nvPicPr>
          <p:cNvPr id="10" name="Picture 9" descr="A close up of a green plant&#10;&#10;Description automatically generated">
            <a:extLst>
              <a:ext uri="{FF2B5EF4-FFF2-40B4-BE49-F238E27FC236}">
                <a16:creationId xmlns:a16="http://schemas.microsoft.com/office/drawing/2014/main" id="{934F666C-D95C-423E-A706-9F6E8005BF4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70" r="6921" b="9514"/>
          <a:stretch/>
        </p:blipFill>
        <p:spPr>
          <a:xfrm>
            <a:off x="367936" y="3450771"/>
            <a:ext cx="2991576" cy="287615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5ACB6F9-0587-44F0-A2F6-8E80265685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7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57"/>
    </mc:Choice>
    <mc:Fallback xmlns="">
      <p:transition spd="slow" advTm="54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148</Words>
  <Application>Microsoft Office PowerPoint</Application>
  <PresentationFormat>Widescreen</PresentationFormat>
  <Paragraphs>34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Calibri</vt:lpstr>
      <vt:lpstr>Calibri Light</vt:lpstr>
      <vt:lpstr>Office Theme</vt:lpstr>
      <vt:lpstr>Extracting phenology and life history data from digitized specimens</vt:lpstr>
      <vt:lpstr>Applying Citizen Science Protocols to Digitzed Museum Specimens Enables Data Integration and Discovery</vt:lpstr>
      <vt:lpstr>Why citizen science protocols?</vt:lpstr>
      <vt:lpstr>PowerPoint Presentation</vt:lpstr>
      <vt:lpstr>PowerPoint Presentation</vt:lpstr>
      <vt:lpstr>PowerPoint Presentation</vt:lpstr>
      <vt:lpstr>PowerPoint Presentation</vt:lpstr>
      <vt:lpstr>OPAL Air Quality Survey</vt:lpstr>
      <vt:lpstr>PowerPoint Presentation</vt:lpstr>
      <vt:lpstr>The number of projects and opportunities are growing</vt:lpstr>
      <vt:lpstr>Applying Citizen Science Protocols to Digitzed Museum Specimens Enables Data Integration and Discovery</vt:lpstr>
      <vt:lpstr>Acknowledgements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Extracting phenology and life history data from digitized specimens</dc:title>
  <dc:creator>Alexis Garretson</dc:creator>
  <cp:lastModifiedBy>Alexis Garretson</cp:lastModifiedBy>
  <cp:revision>1</cp:revision>
  <dcterms:created xsi:type="dcterms:W3CDTF">2020-05-22T19:06:25Z</dcterms:created>
  <dcterms:modified xsi:type="dcterms:W3CDTF">2020-05-27T02:17:46Z</dcterms:modified>
</cp:coreProperties>
</file>